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9" r:id="rId24"/>
    <p:sldId id="293" r:id="rId25"/>
    <p:sldId id="294" r:id="rId26"/>
    <p:sldId id="295" r:id="rId27"/>
    <p:sldId id="290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45B1E3D1-AE2C-42D5-A5B0-4C0763629119}"/>
    <pc:docChg chg="addSld delSld">
      <pc:chgData name="Aastha Kumar" userId="f94225b3-263d-47de-91f3-c17c89a7eef3" providerId="ADAL" clId="{45B1E3D1-AE2C-42D5-A5B0-4C0763629119}" dt="2024-05-19T17:57:11.340" v="5" actId="47"/>
      <pc:docMkLst>
        <pc:docMk/>
      </pc:docMkLst>
      <pc:sldChg chg="del">
        <pc:chgData name="Aastha Kumar" userId="f94225b3-263d-47de-91f3-c17c89a7eef3" providerId="ADAL" clId="{45B1E3D1-AE2C-42D5-A5B0-4C0763629119}" dt="2024-05-19T17:57:11.340" v="5" actId="47"/>
        <pc:sldMkLst>
          <pc:docMk/>
          <pc:sldMk cId="2314760268" sldId="259"/>
        </pc:sldMkLst>
      </pc:sldChg>
      <pc:sldChg chg="del">
        <pc:chgData name="Aastha Kumar" userId="f94225b3-263d-47de-91f3-c17c89a7eef3" providerId="ADAL" clId="{45B1E3D1-AE2C-42D5-A5B0-4C0763629119}" dt="2024-05-19T17:37:16.935" v="4" actId="47"/>
        <pc:sldMkLst>
          <pc:docMk/>
          <pc:sldMk cId="1735115617" sldId="264"/>
        </pc:sldMkLst>
      </pc:sldChg>
      <pc:sldChg chg="new del">
        <pc:chgData name="Aastha Kumar" userId="f94225b3-263d-47de-91f3-c17c89a7eef3" providerId="ADAL" clId="{45B1E3D1-AE2C-42D5-A5B0-4C0763629119}" dt="2024-05-09T11:01:46.002" v="2" actId="47"/>
        <pc:sldMkLst>
          <pc:docMk/>
          <pc:sldMk cId="1537185245" sldId="296"/>
        </pc:sldMkLst>
      </pc:sldChg>
      <pc:sldChg chg="new del">
        <pc:chgData name="Aastha Kumar" userId="f94225b3-263d-47de-91f3-c17c89a7eef3" providerId="ADAL" clId="{45B1E3D1-AE2C-42D5-A5B0-4C0763629119}" dt="2024-05-09T11:01:46.252" v="3" actId="47"/>
        <pc:sldMkLst>
          <pc:docMk/>
          <pc:sldMk cId="1699472123" sldId="297"/>
        </pc:sldMkLst>
      </pc:sldChg>
    </pc:docChg>
  </pc:docChgLst>
  <pc:docChgLst>
    <pc:chgData name="Aastha Kumar" userId="f94225b3-263d-47de-91f3-c17c89a7eef3" providerId="ADAL" clId="{51C540D0-B853-4ED7-BAAE-479EEC1AE94A}"/>
    <pc:docChg chg="undo custSel addSld delSld modSld">
      <pc:chgData name="Aastha Kumar" userId="f94225b3-263d-47de-91f3-c17c89a7eef3" providerId="ADAL" clId="{51C540D0-B853-4ED7-BAAE-479EEC1AE94A}" dt="2024-02-10T16:52:35.249" v="1138" actId="47"/>
      <pc:docMkLst>
        <pc:docMk/>
      </pc:docMkLst>
      <pc:sldChg chg="modSp mod">
        <pc:chgData name="Aastha Kumar" userId="f94225b3-263d-47de-91f3-c17c89a7eef3" providerId="ADAL" clId="{51C540D0-B853-4ED7-BAAE-479EEC1AE94A}" dt="2024-02-04T12:44:40.094" v="0" actId="14100"/>
        <pc:sldMkLst>
          <pc:docMk/>
          <pc:sldMk cId="2314760268" sldId="259"/>
        </pc:sldMkLst>
        <pc:spChg chg="mod">
          <ac:chgData name="Aastha Kumar" userId="f94225b3-263d-47de-91f3-c17c89a7eef3" providerId="ADAL" clId="{51C540D0-B853-4ED7-BAAE-479EEC1AE94A}" dt="2024-02-04T12:44:40.094" v="0" actId="14100"/>
          <ac:spMkLst>
            <pc:docMk/>
            <pc:sldMk cId="2314760268" sldId="259"/>
            <ac:spMk id="4" creationId="{231B3D17-3EB8-83E3-1FCA-7B596BC46B08}"/>
          </ac:spMkLst>
        </pc:spChg>
      </pc:sldChg>
      <pc:sldChg chg="addSp new mod">
        <pc:chgData name="Aastha Kumar" userId="f94225b3-263d-47de-91f3-c17c89a7eef3" providerId="ADAL" clId="{51C540D0-B853-4ED7-BAAE-479EEC1AE94A}" dt="2024-02-04T12:46:04.914" v="2" actId="22"/>
        <pc:sldMkLst>
          <pc:docMk/>
          <pc:sldMk cId="851320710" sldId="260"/>
        </pc:sldMkLst>
        <pc:picChg chg="add">
          <ac:chgData name="Aastha Kumar" userId="f94225b3-263d-47de-91f3-c17c89a7eef3" providerId="ADAL" clId="{51C540D0-B853-4ED7-BAAE-479EEC1AE94A}" dt="2024-02-04T12:46:04.914" v="2" actId="22"/>
          <ac:picMkLst>
            <pc:docMk/>
            <pc:sldMk cId="851320710" sldId="260"/>
            <ac:picMk id="3" creationId="{A6314618-4032-B47B-3A6E-2AB9F34DDC27}"/>
          </ac:picMkLst>
        </pc:picChg>
      </pc:sldChg>
      <pc:sldChg chg="addSp delSp modSp new mod">
        <pc:chgData name="Aastha Kumar" userId="f94225b3-263d-47de-91f3-c17c89a7eef3" providerId="ADAL" clId="{51C540D0-B853-4ED7-BAAE-479EEC1AE94A}" dt="2024-02-04T13:38:45.533" v="529" actId="14100"/>
        <pc:sldMkLst>
          <pc:docMk/>
          <pc:sldMk cId="153466148" sldId="261"/>
        </pc:sldMkLst>
        <pc:spChg chg="add mod">
          <ac:chgData name="Aastha Kumar" userId="f94225b3-263d-47de-91f3-c17c89a7eef3" providerId="ADAL" clId="{51C540D0-B853-4ED7-BAAE-479EEC1AE94A}" dt="2024-02-04T13:38:45.533" v="529" actId="14100"/>
          <ac:spMkLst>
            <pc:docMk/>
            <pc:sldMk cId="153466148" sldId="261"/>
            <ac:spMk id="6" creationId="{DEA22879-D22B-6261-74DF-B01703769CF2}"/>
          </ac:spMkLst>
        </pc:spChg>
        <pc:picChg chg="add del">
          <ac:chgData name="Aastha Kumar" userId="f94225b3-263d-47de-91f3-c17c89a7eef3" providerId="ADAL" clId="{51C540D0-B853-4ED7-BAAE-479EEC1AE94A}" dt="2024-02-04T13:36:28.498" v="431" actId="478"/>
          <ac:picMkLst>
            <pc:docMk/>
            <pc:sldMk cId="153466148" sldId="261"/>
            <ac:picMk id="3" creationId="{AEE89E1A-4D64-347C-7E29-E628A50EB664}"/>
          </ac:picMkLst>
        </pc:picChg>
        <pc:picChg chg="add">
          <ac:chgData name="Aastha Kumar" userId="f94225b3-263d-47de-91f3-c17c89a7eef3" providerId="ADAL" clId="{51C540D0-B853-4ED7-BAAE-479EEC1AE94A}" dt="2024-02-04T13:36:40.501" v="432" actId="22"/>
          <ac:picMkLst>
            <pc:docMk/>
            <pc:sldMk cId="153466148" sldId="261"/>
            <ac:picMk id="5" creationId="{BF7EC464-C671-4ADB-C1E2-2D3A54A44EDE}"/>
          </ac:picMkLst>
        </pc:picChg>
      </pc:sldChg>
      <pc:sldChg chg="addSp delSp mod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3085200839" sldId="261"/>
        </pc:sldMkLst>
        <pc:spChg chg="add mod">
          <ac:chgData name="Aastha Kumar" userId="f94225b3-263d-47de-91f3-c17c89a7eef3" providerId="ADAL" clId="{51C540D0-B853-4ED7-BAAE-479EEC1AE94A}" dt="2024-02-04T13:05:56.253" v="301" actId="1076"/>
          <ac:spMkLst>
            <pc:docMk/>
            <pc:sldMk cId="3085200839" sldId="261"/>
            <ac:spMk id="6" creationId="{4E9552DC-4F54-86C6-2B16-C420A0A78532}"/>
          </ac:spMkLst>
        </pc:spChg>
        <pc:spChg chg="add mod">
          <ac:chgData name="Aastha Kumar" userId="f94225b3-263d-47de-91f3-c17c89a7eef3" providerId="ADAL" clId="{51C540D0-B853-4ED7-BAAE-479EEC1AE94A}" dt="2024-02-04T13:05:52.975" v="300" actId="1076"/>
          <ac:spMkLst>
            <pc:docMk/>
            <pc:sldMk cId="3085200839" sldId="261"/>
            <ac:spMk id="7" creationId="{4E3B29F4-F9A0-A379-F0D3-EEC89E1834A7}"/>
          </ac:spMkLst>
        </pc:spChg>
        <pc:spChg chg="add mod">
          <ac:chgData name="Aastha Kumar" userId="f94225b3-263d-47de-91f3-c17c89a7eef3" providerId="ADAL" clId="{51C540D0-B853-4ED7-BAAE-479EEC1AE94A}" dt="2024-02-04T13:18:37.710" v="376" actId="1076"/>
          <ac:spMkLst>
            <pc:docMk/>
            <pc:sldMk cId="3085200839" sldId="261"/>
            <ac:spMk id="10" creationId="{1F0F6D5A-90E3-3ED0-707C-0444E251A5A3}"/>
          </ac:spMkLst>
        </pc:spChg>
        <pc:spChg chg="add mod">
          <ac:chgData name="Aastha Kumar" userId="f94225b3-263d-47de-91f3-c17c89a7eef3" providerId="ADAL" clId="{51C540D0-B853-4ED7-BAAE-479EEC1AE94A}" dt="2024-02-04T13:18:35.678" v="375" actId="1076"/>
          <ac:spMkLst>
            <pc:docMk/>
            <pc:sldMk cId="3085200839" sldId="261"/>
            <ac:spMk id="11" creationId="{5ADAD88D-C521-2E54-A38D-1F60F1C383D4}"/>
          </ac:spMkLst>
        </pc:spChg>
        <pc:spChg chg="add mod">
          <ac:chgData name="Aastha Kumar" userId="f94225b3-263d-47de-91f3-c17c89a7eef3" providerId="ADAL" clId="{51C540D0-B853-4ED7-BAAE-479EEC1AE94A}" dt="2024-02-04T13:18:32.454" v="374" actId="1076"/>
          <ac:spMkLst>
            <pc:docMk/>
            <pc:sldMk cId="3085200839" sldId="261"/>
            <ac:spMk id="13" creationId="{8C90D88E-DA34-2FE6-AAF6-00948A4B6CA5}"/>
          </ac:spMkLst>
        </pc:spChg>
        <pc:picChg chg="add mod">
          <ac:chgData name="Aastha Kumar" userId="f94225b3-263d-47de-91f3-c17c89a7eef3" providerId="ADAL" clId="{51C540D0-B853-4ED7-BAAE-479EEC1AE94A}" dt="2024-02-04T13:06:03.867" v="304" actId="1076"/>
          <ac:picMkLst>
            <pc:docMk/>
            <pc:sldMk cId="3085200839" sldId="261"/>
            <ac:picMk id="3" creationId="{07EFE19A-4BC0-47E7-1D40-599CDE8B4CF8}"/>
          </ac:picMkLst>
        </pc:picChg>
        <pc:picChg chg="add del mod modCrop">
          <ac:chgData name="Aastha Kumar" userId="f94225b3-263d-47de-91f3-c17c89a7eef3" providerId="ADAL" clId="{51C540D0-B853-4ED7-BAAE-479EEC1AE94A}" dt="2024-02-04T13:05:30.733" v="291" actId="478"/>
          <ac:picMkLst>
            <pc:docMk/>
            <pc:sldMk cId="3085200839" sldId="261"/>
            <ac:picMk id="5" creationId="{D4DFDDA7-07F6-0BA0-A9DB-5BA3D524EB61}"/>
          </ac:picMkLst>
        </pc:picChg>
        <pc:picChg chg="add del mod modCrop">
          <ac:chgData name="Aastha Kumar" userId="f94225b3-263d-47de-91f3-c17c89a7eef3" providerId="ADAL" clId="{51C540D0-B853-4ED7-BAAE-479EEC1AE94A}" dt="2024-02-04T12:59:22.069" v="60" actId="478"/>
          <ac:picMkLst>
            <pc:docMk/>
            <pc:sldMk cId="3085200839" sldId="261"/>
            <ac:picMk id="9" creationId="{03878E1C-050A-1CE5-A572-2F9E947C4E65}"/>
          </ac:picMkLst>
        </pc:picChg>
        <pc:picChg chg="add mod">
          <ac:chgData name="Aastha Kumar" userId="f94225b3-263d-47de-91f3-c17c89a7eef3" providerId="ADAL" clId="{51C540D0-B853-4ED7-BAAE-479EEC1AE94A}" dt="2024-02-04T13:05:50.475" v="299" actId="1076"/>
          <ac:picMkLst>
            <pc:docMk/>
            <pc:sldMk cId="3085200839" sldId="261"/>
            <ac:picMk id="12" creationId="{D88DDF38-3291-35D7-5A3B-BB9DFC798F0C}"/>
          </ac:picMkLst>
        </pc:picChg>
      </pc:sldChg>
      <pc:sldChg chg="addSp mod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3835052999" sldId="262"/>
        </pc:sldMkLst>
        <pc:picChg chg="add mod modCrop">
          <ac:chgData name="Aastha Kumar" userId="f94225b3-263d-47de-91f3-c17c89a7eef3" providerId="ADAL" clId="{51C540D0-B853-4ED7-BAAE-479EEC1AE94A}" dt="2024-02-04T13:04:14.185" v="285" actId="1076"/>
          <ac:picMkLst>
            <pc:docMk/>
            <pc:sldMk cId="3835052999" sldId="262"/>
            <ac:picMk id="3" creationId="{DB5F6C73-EA57-0C1A-990B-3F738DBBB6BF}"/>
          </ac:picMkLst>
        </pc:picChg>
        <pc:picChg chg="add mod modCrop">
          <ac:chgData name="Aastha Kumar" userId="f94225b3-263d-47de-91f3-c17c89a7eef3" providerId="ADAL" clId="{51C540D0-B853-4ED7-BAAE-479EEC1AE94A}" dt="2024-02-04T13:04:08.477" v="284" actId="1076"/>
          <ac:picMkLst>
            <pc:docMk/>
            <pc:sldMk cId="3835052999" sldId="262"/>
            <ac:picMk id="5" creationId="{D42D05F3-BE1D-2895-9F79-0266AF8C5244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3:38:18.474" v="502" actId="20577"/>
        <pc:sldMkLst>
          <pc:docMk/>
          <pc:sldMk cId="4204577177" sldId="262"/>
        </pc:sldMkLst>
        <pc:spChg chg="add mod">
          <ac:chgData name="Aastha Kumar" userId="f94225b3-263d-47de-91f3-c17c89a7eef3" providerId="ADAL" clId="{51C540D0-B853-4ED7-BAAE-479EEC1AE94A}" dt="2024-02-04T13:38:18.474" v="502" actId="20577"/>
          <ac:spMkLst>
            <pc:docMk/>
            <pc:sldMk cId="4204577177" sldId="262"/>
            <ac:spMk id="4" creationId="{CDF526FF-6435-EE4A-7476-F4876CE79C01}"/>
          </ac:spMkLst>
        </pc:spChg>
        <pc:picChg chg="add">
          <ac:chgData name="Aastha Kumar" userId="f94225b3-263d-47de-91f3-c17c89a7eef3" providerId="ADAL" clId="{51C540D0-B853-4ED7-BAAE-479EEC1AE94A}" dt="2024-02-04T13:38:01.203" v="463" actId="22"/>
          <ac:picMkLst>
            <pc:docMk/>
            <pc:sldMk cId="4204577177" sldId="262"/>
            <ac:picMk id="3" creationId="{8F6321A4-4A9C-21FD-F697-48023D494B14}"/>
          </ac:picMkLst>
        </pc:picChg>
      </pc:sldChg>
      <pc:sldChg chg="addSp del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346066414" sldId="263"/>
        </pc:sldMkLst>
        <pc:picChg chg="add del">
          <ac:chgData name="Aastha Kumar" userId="f94225b3-263d-47de-91f3-c17c89a7eef3" providerId="ADAL" clId="{51C540D0-B853-4ED7-BAAE-479EEC1AE94A}" dt="2024-02-04T13:22:10.406" v="379" actId="478"/>
          <ac:picMkLst>
            <pc:docMk/>
            <pc:sldMk cId="346066414" sldId="263"/>
            <ac:picMk id="3" creationId="{A29ECF42-B043-7E35-9DDD-EC0D0E603802}"/>
          </ac:picMkLst>
        </pc:picChg>
        <pc:picChg chg="add">
          <ac:chgData name="Aastha Kumar" userId="f94225b3-263d-47de-91f3-c17c89a7eef3" providerId="ADAL" clId="{51C540D0-B853-4ED7-BAAE-479EEC1AE94A}" dt="2024-02-04T13:22:49.970" v="380" actId="22"/>
          <ac:picMkLst>
            <pc:docMk/>
            <pc:sldMk cId="346066414" sldId="263"/>
            <ac:picMk id="5" creationId="{506B316A-89FA-EF21-2FA0-A7B4027C4ABF}"/>
          </ac:picMkLst>
        </pc:picChg>
      </pc:sldChg>
      <pc:sldChg chg="addSp delSp modSp new mod">
        <pc:chgData name="Aastha Kumar" userId="f94225b3-263d-47de-91f3-c17c89a7eef3" providerId="ADAL" clId="{51C540D0-B853-4ED7-BAAE-479EEC1AE94A}" dt="2024-02-04T13:45:15.026" v="685"/>
        <pc:sldMkLst>
          <pc:docMk/>
          <pc:sldMk cId="807686972" sldId="263"/>
        </pc:sldMkLst>
        <pc:spChg chg="add mod">
          <ac:chgData name="Aastha Kumar" userId="f94225b3-263d-47de-91f3-c17c89a7eef3" providerId="ADAL" clId="{51C540D0-B853-4ED7-BAAE-479EEC1AE94A}" dt="2024-02-04T13:41:26.223" v="620" actId="20577"/>
          <ac:spMkLst>
            <pc:docMk/>
            <pc:sldMk cId="807686972" sldId="263"/>
            <ac:spMk id="4" creationId="{71117CF9-1BC0-23E5-F090-CB320FA007EC}"/>
          </ac:spMkLst>
        </pc:spChg>
        <pc:spChg chg="add mod">
          <ac:chgData name="Aastha Kumar" userId="f94225b3-263d-47de-91f3-c17c89a7eef3" providerId="ADAL" clId="{51C540D0-B853-4ED7-BAAE-479EEC1AE94A}" dt="2024-02-04T13:44:22.291" v="624" actId="1076"/>
          <ac:spMkLst>
            <pc:docMk/>
            <pc:sldMk cId="807686972" sldId="263"/>
            <ac:spMk id="5" creationId="{ACE71B95-7E2E-CDFB-EC8E-C79482A046BA}"/>
          </ac:spMkLst>
        </pc:spChg>
        <pc:grpChg chg="mod">
          <ac:chgData name="Aastha Kumar" userId="f94225b3-263d-47de-91f3-c17c89a7eef3" providerId="ADAL" clId="{51C540D0-B853-4ED7-BAAE-479EEC1AE94A}" dt="2024-02-04T13:45:08.681" v="681"/>
          <ac:grpSpMkLst>
            <pc:docMk/>
            <pc:sldMk cId="807686972" sldId="263"/>
            <ac:grpSpMk id="8" creationId="{6D8F12B9-7402-42A6-6DC1-64FABD474F98}"/>
          </ac:grpSpMkLst>
        </pc:grpChg>
        <pc:grpChg chg="mod">
          <ac:chgData name="Aastha Kumar" userId="f94225b3-263d-47de-91f3-c17c89a7eef3" providerId="ADAL" clId="{51C540D0-B853-4ED7-BAAE-479EEC1AE94A}" dt="2024-02-04T13:45:15.026" v="685"/>
          <ac:grpSpMkLst>
            <pc:docMk/>
            <pc:sldMk cId="807686972" sldId="263"/>
            <ac:grpSpMk id="12" creationId="{7C3796CC-C565-4D57-F817-8199D8012916}"/>
          </ac:grpSpMkLst>
        </pc:grpChg>
        <pc:picChg chg="add">
          <ac:chgData name="Aastha Kumar" userId="f94225b3-263d-47de-91f3-c17c89a7eef3" providerId="ADAL" clId="{51C540D0-B853-4ED7-BAAE-479EEC1AE94A}" dt="2024-02-04T13:39:39.377" v="531" actId="22"/>
          <ac:picMkLst>
            <pc:docMk/>
            <pc:sldMk cId="807686972" sldId="263"/>
            <ac:picMk id="3" creationId="{1AAECA46-BF62-C47E-41AF-06CB3AC6FD93}"/>
          </ac:picMkLst>
        </pc:picChg>
        <pc:inkChg chg="add mod">
          <ac:chgData name="Aastha Kumar" userId="f94225b3-263d-47de-91f3-c17c89a7eef3" providerId="ADAL" clId="{51C540D0-B853-4ED7-BAAE-479EEC1AE94A}" dt="2024-02-04T13:45:08.681" v="681"/>
          <ac:inkMkLst>
            <pc:docMk/>
            <pc:sldMk cId="807686972" sldId="263"/>
            <ac:inkMk id="6" creationId="{4C73EE2F-0246-F223-1A04-282F1D72C915}"/>
          </ac:inkMkLst>
        </pc:inkChg>
        <pc:inkChg chg="add del mod">
          <ac:chgData name="Aastha Kumar" userId="f94225b3-263d-47de-91f3-c17c89a7eef3" providerId="ADAL" clId="{51C540D0-B853-4ED7-BAAE-479EEC1AE94A}" dt="2024-02-04T13:45:08.681" v="681"/>
          <ac:inkMkLst>
            <pc:docMk/>
            <pc:sldMk cId="807686972" sldId="263"/>
            <ac:inkMk id="7" creationId="{630CB6A2-C761-A131-8DF7-52B77B94D2A0}"/>
          </ac:inkMkLst>
        </pc:inkChg>
        <pc:inkChg chg="add mod">
          <ac:chgData name="Aastha Kumar" userId="f94225b3-263d-47de-91f3-c17c89a7eef3" providerId="ADAL" clId="{51C540D0-B853-4ED7-BAAE-479EEC1AE94A}" dt="2024-02-04T13:45:15.026" v="685"/>
          <ac:inkMkLst>
            <pc:docMk/>
            <pc:sldMk cId="807686972" sldId="263"/>
            <ac:inkMk id="9" creationId="{4266FCD8-5829-6376-3C2B-315C60DF8D99}"/>
          </ac:inkMkLst>
        </pc:inkChg>
        <pc:inkChg chg="add mod">
          <ac:chgData name="Aastha Kumar" userId="f94225b3-263d-47de-91f3-c17c89a7eef3" providerId="ADAL" clId="{51C540D0-B853-4ED7-BAAE-479EEC1AE94A}" dt="2024-02-04T13:45:15.026" v="685"/>
          <ac:inkMkLst>
            <pc:docMk/>
            <pc:sldMk cId="807686972" sldId="263"/>
            <ac:inkMk id="10" creationId="{F621CB36-50C4-02E6-11EA-22EB0832A697}"/>
          </ac:inkMkLst>
        </pc:inkChg>
        <pc:inkChg chg="add mod">
          <ac:chgData name="Aastha Kumar" userId="f94225b3-263d-47de-91f3-c17c89a7eef3" providerId="ADAL" clId="{51C540D0-B853-4ED7-BAAE-479EEC1AE94A}" dt="2024-02-04T13:45:15.026" v="685"/>
          <ac:inkMkLst>
            <pc:docMk/>
            <pc:sldMk cId="807686972" sldId="263"/>
            <ac:inkMk id="11" creationId="{64E973FE-8CC3-1A03-CA48-7B6B8A60128F}"/>
          </ac:inkMkLst>
        </pc:inkChg>
      </pc:sldChg>
      <pc:sldChg chg="addSp delSp modSp new del mod">
        <pc:chgData name="Aastha Kumar" userId="f94225b3-263d-47de-91f3-c17c89a7eef3" providerId="ADAL" clId="{51C540D0-B853-4ED7-BAAE-479EEC1AE94A}" dt="2024-02-04T13:06:17.885" v="315" actId="47"/>
        <pc:sldMkLst>
          <pc:docMk/>
          <pc:sldMk cId="3814391468" sldId="263"/>
        </pc:sldMkLst>
        <pc:picChg chg="add del mod modCrop">
          <ac:chgData name="Aastha Kumar" userId="f94225b3-263d-47de-91f3-c17c89a7eef3" providerId="ADAL" clId="{51C540D0-B853-4ED7-BAAE-479EEC1AE94A}" dt="2024-02-04T13:05:28.635" v="290" actId="21"/>
          <ac:picMkLst>
            <pc:docMk/>
            <pc:sldMk cId="3814391468" sldId="263"/>
            <ac:picMk id="3" creationId="{D88DDF38-3291-35D7-5A3B-BB9DFC798F0C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3:45:28.872" v="691"/>
        <pc:sldMkLst>
          <pc:docMk/>
          <pc:sldMk cId="1735115617" sldId="264"/>
        </pc:sldMkLst>
        <pc:spChg chg="add mod">
          <ac:chgData name="Aastha Kumar" userId="f94225b3-263d-47de-91f3-c17c89a7eef3" providerId="ADAL" clId="{51C540D0-B853-4ED7-BAAE-479EEC1AE94A}" dt="2024-02-04T13:44:36.977" v="647" actId="20577"/>
          <ac:spMkLst>
            <pc:docMk/>
            <pc:sldMk cId="1735115617" sldId="264"/>
            <ac:spMk id="4" creationId="{90637D40-51FB-64BA-4E31-7E6201D8371D}"/>
          </ac:spMkLst>
        </pc:spChg>
        <pc:spChg chg="add mod">
          <ac:chgData name="Aastha Kumar" userId="f94225b3-263d-47de-91f3-c17c89a7eef3" providerId="ADAL" clId="{51C540D0-B853-4ED7-BAAE-479EEC1AE94A}" dt="2024-02-04T13:44:57.589" v="676" actId="1076"/>
          <ac:spMkLst>
            <pc:docMk/>
            <pc:sldMk cId="1735115617" sldId="264"/>
            <ac:spMk id="5" creationId="{D9D587F4-1347-049A-79D1-BBC1542785D1}"/>
          </ac:spMkLst>
        </pc:spChg>
        <pc:grpChg chg="mod">
          <ac:chgData name="Aastha Kumar" userId="f94225b3-263d-47de-91f3-c17c89a7eef3" providerId="ADAL" clId="{51C540D0-B853-4ED7-BAAE-479EEC1AE94A}" dt="2024-02-04T13:45:22.039" v="688"/>
          <ac:grpSpMkLst>
            <pc:docMk/>
            <pc:sldMk cId="1735115617" sldId="264"/>
            <ac:grpSpMk id="8" creationId="{1630AFAC-F422-74A4-F45C-C65DF343C3BF}"/>
          </ac:grpSpMkLst>
        </pc:grpChg>
        <pc:grpChg chg="mod">
          <ac:chgData name="Aastha Kumar" userId="f94225b3-263d-47de-91f3-c17c89a7eef3" providerId="ADAL" clId="{51C540D0-B853-4ED7-BAAE-479EEC1AE94A}" dt="2024-02-04T13:45:28.872" v="691"/>
          <ac:grpSpMkLst>
            <pc:docMk/>
            <pc:sldMk cId="1735115617" sldId="264"/>
            <ac:grpSpMk id="11" creationId="{59D1F595-B469-E8A8-9E47-6F7D940AA22C}"/>
          </ac:grpSpMkLst>
        </pc:grpChg>
        <pc:picChg chg="add">
          <ac:chgData name="Aastha Kumar" userId="f94225b3-263d-47de-91f3-c17c89a7eef3" providerId="ADAL" clId="{51C540D0-B853-4ED7-BAAE-479EEC1AE94A}" dt="2024-02-04T13:40:43.836" v="533" actId="22"/>
          <ac:picMkLst>
            <pc:docMk/>
            <pc:sldMk cId="1735115617" sldId="264"/>
            <ac:picMk id="3" creationId="{17B1AF48-E5F0-D7A8-AE5F-55035FFA4B2A}"/>
          </ac:picMkLst>
        </pc:picChg>
        <pc:inkChg chg="add mod">
          <ac:chgData name="Aastha Kumar" userId="f94225b3-263d-47de-91f3-c17c89a7eef3" providerId="ADAL" clId="{51C540D0-B853-4ED7-BAAE-479EEC1AE94A}" dt="2024-02-04T13:45:22.039" v="688"/>
          <ac:inkMkLst>
            <pc:docMk/>
            <pc:sldMk cId="1735115617" sldId="264"/>
            <ac:inkMk id="6" creationId="{B5D1A311-A33F-C83A-9231-11D0D8F87F63}"/>
          </ac:inkMkLst>
        </pc:inkChg>
        <pc:inkChg chg="add mod">
          <ac:chgData name="Aastha Kumar" userId="f94225b3-263d-47de-91f3-c17c89a7eef3" providerId="ADAL" clId="{51C540D0-B853-4ED7-BAAE-479EEC1AE94A}" dt="2024-02-04T13:45:22.039" v="688"/>
          <ac:inkMkLst>
            <pc:docMk/>
            <pc:sldMk cId="1735115617" sldId="264"/>
            <ac:inkMk id="7" creationId="{9E243A5A-2EB4-D9FC-C231-E8205730DF54}"/>
          </ac:inkMkLst>
        </pc:inkChg>
        <pc:inkChg chg="add mod">
          <ac:chgData name="Aastha Kumar" userId="f94225b3-263d-47de-91f3-c17c89a7eef3" providerId="ADAL" clId="{51C540D0-B853-4ED7-BAAE-479EEC1AE94A}" dt="2024-02-04T13:45:28.872" v="691"/>
          <ac:inkMkLst>
            <pc:docMk/>
            <pc:sldMk cId="1735115617" sldId="264"/>
            <ac:inkMk id="9" creationId="{8816EE98-7017-15AA-8A97-E677B468359E}"/>
          </ac:inkMkLst>
        </pc:inkChg>
        <pc:inkChg chg="add mod">
          <ac:chgData name="Aastha Kumar" userId="f94225b3-263d-47de-91f3-c17c89a7eef3" providerId="ADAL" clId="{51C540D0-B853-4ED7-BAAE-479EEC1AE94A}" dt="2024-02-04T13:45:28.872" v="691"/>
          <ac:inkMkLst>
            <pc:docMk/>
            <pc:sldMk cId="1735115617" sldId="264"/>
            <ac:inkMk id="10" creationId="{D21F085E-F491-605C-835D-C09165B49663}"/>
          </ac:inkMkLst>
        </pc:inkChg>
      </pc:sldChg>
      <pc:sldChg chg="addSp del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2258560984" sldId="264"/>
        </pc:sldMkLst>
        <pc:picChg chg="add del">
          <ac:chgData name="Aastha Kumar" userId="f94225b3-263d-47de-91f3-c17c89a7eef3" providerId="ADAL" clId="{51C540D0-B853-4ED7-BAAE-479EEC1AE94A}" dt="2024-02-04T13:23:16.935" v="383" actId="478"/>
          <ac:picMkLst>
            <pc:docMk/>
            <pc:sldMk cId="2258560984" sldId="264"/>
            <ac:picMk id="3" creationId="{E3530FDA-FBCB-9D4E-9281-BBED4C5564EF}"/>
          </ac:picMkLst>
        </pc:picChg>
        <pc:picChg chg="add">
          <ac:chgData name="Aastha Kumar" userId="f94225b3-263d-47de-91f3-c17c89a7eef3" providerId="ADAL" clId="{51C540D0-B853-4ED7-BAAE-479EEC1AE94A}" dt="2024-02-04T13:23:37.359" v="384" actId="22"/>
          <ac:picMkLst>
            <pc:docMk/>
            <pc:sldMk cId="2258560984" sldId="264"/>
            <ac:picMk id="5" creationId="{2971B23B-D497-7CA8-ED36-0BCDF634CDB6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3:51:30.368" v="709" actId="1076"/>
        <pc:sldMkLst>
          <pc:docMk/>
          <pc:sldMk cId="582511236" sldId="265"/>
        </pc:sldMkLst>
        <pc:spChg chg="add mod">
          <ac:chgData name="Aastha Kumar" userId="f94225b3-263d-47de-91f3-c17c89a7eef3" providerId="ADAL" clId="{51C540D0-B853-4ED7-BAAE-479EEC1AE94A}" dt="2024-02-04T13:51:30.368" v="709" actId="1076"/>
          <ac:spMkLst>
            <pc:docMk/>
            <pc:sldMk cId="582511236" sldId="265"/>
            <ac:spMk id="4" creationId="{8132C360-0D29-6794-9A69-7DEC6A9F6033}"/>
          </ac:spMkLst>
        </pc:spChg>
        <pc:picChg chg="add">
          <ac:chgData name="Aastha Kumar" userId="f94225b3-263d-47de-91f3-c17c89a7eef3" providerId="ADAL" clId="{51C540D0-B853-4ED7-BAAE-479EEC1AE94A}" dt="2024-02-04T13:50:59.882" v="693" actId="22"/>
          <ac:picMkLst>
            <pc:docMk/>
            <pc:sldMk cId="582511236" sldId="265"/>
            <ac:picMk id="3" creationId="{4ADC4F98-31F5-7631-CF4F-3692FC6C1810}"/>
          </ac:picMkLst>
        </pc:picChg>
      </pc:sldChg>
      <pc:sldChg chg="addSp mod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3387917534" sldId="265"/>
        </pc:sldMkLst>
        <pc:spChg chg="add mod">
          <ac:chgData name="Aastha Kumar" userId="f94225b3-263d-47de-91f3-c17c89a7eef3" providerId="ADAL" clId="{51C540D0-B853-4ED7-BAAE-479EEC1AE94A}" dt="2024-02-04T13:25:42.314" v="418" actId="1076"/>
          <ac:spMkLst>
            <pc:docMk/>
            <pc:sldMk cId="3387917534" sldId="265"/>
            <ac:spMk id="4" creationId="{76F54407-BA52-F9BB-2DD9-BEEFC7400180}"/>
          </ac:spMkLst>
        </pc:spChg>
        <pc:spChg chg="add mod">
          <ac:chgData name="Aastha Kumar" userId="f94225b3-263d-47de-91f3-c17c89a7eef3" providerId="ADAL" clId="{51C540D0-B853-4ED7-BAAE-479EEC1AE94A}" dt="2024-02-04T13:25:51.117" v="423" actId="14100"/>
          <ac:spMkLst>
            <pc:docMk/>
            <pc:sldMk cId="3387917534" sldId="265"/>
            <ac:spMk id="5" creationId="{1BC81EBE-48F8-3299-5CEF-70978AB24680}"/>
          </ac:spMkLst>
        </pc:spChg>
        <pc:picChg chg="add">
          <ac:chgData name="Aastha Kumar" userId="f94225b3-263d-47de-91f3-c17c89a7eef3" providerId="ADAL" clId="{51C540D0-B853-4ED7-BAAE-479EEC1AE94A}" dt="2024-02-04T13:25:12.660" v="386" actId="22"/>
          <ac:picMkLst>
            <pc:docMk/>
            <pc:sldMk cId="3387917534" sldId="265"/>
            <ac:picMk id="3" creationId="{1CD647C8-D596-EAD4-0823-12A7F64F3E96}"/>
          </ac:picMkLst>
        </pc:picChg>
      </pc:sldChg>
      <pc:sldChg chg="addSp new mod">
        <pc:chgData name="Aastha Kumar" userId="f94225b3-263d-47de-91f3-c17c89a7eef3" providerId="ADAL" clId="{51C540D0-B853-4ED7-BAAE-479EEC1AE94A}" dt="2024-02-04T13:52:07.966" v="711" actId="22"/>
        <pc:sldMkLst>
          <pc:docMk/>
          <pc:sldMk cId="844601616" sldId="266"/>
        </pc:sldMkLst>
        <pc:picChg chg="add">
          <ac:chgData name="Aastha Kumar" userId="f94225b3-263d-47de-91f3-c17c89a7eef3" providerId="ADAL" clId="{51C540D0-B853-4ED7-BAAE-479EEC1AE94A}" dt="2024-02-04T13:52:07.966" v="711" actId="22"/>
          <ac:picMkLst>
            <pc:docMk/>
            <pc:sldMk cId="844601616" sldId="266"/>
            <ac:picMk id="3" creationId="{7179B18C-34ED-93B7-721E-83A3C57C2EEA}"/>
          </ac:picMkLst>
        </pc:picChg>
      </pc:sldChg>
      <pc:sldChg chg="add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1444602417" sldId="266"/>
        </pc:sldMkLst>
        <pc:picChg chg="add">
          <ac:chgData name="Aastha Kumar" userId="f94225b3-263d-47de-91f3-c17c89a7eef3" providerId="ADAL" clId="{51C540D0-B853-4ED7-BAAE-479EEC1AE94A}" dt="2024-02-04T13:26:09.017" v="425" actId="22"/>
          <ac:picMkLst>
            <pc:docMk/>
            <pc:sldMk cId="1444602417" sldId="266"/>
            <ac:picMk id="3" creationId="{1DEA8EFB-7FFA-D4EA-85E0-942E1976048C}"/>
          </ac:picMkLst>
        </pc:picChg>
      </pc:sldChg>
      <pc:sldChg chg="addSp new mod">
        <pc:chgData name="Aastha Kumar" userId="f94225b3-263d-47de-91f3-c17c89a7eef3" providerId="ADAL" clId="{51C540D0-B853-4ED7-BAAE-479EEC1AE94A}" dt="2024-02-04T13:52:34.321" v="713" actId="22"/>
        <pc:sldMkLst>
          <pc:docMk/>
          <pc:sldMk cId="2385958668" sldId="267"/>
        </pc:sldMkLst>
        <pc:picChg chg="add">
          <ac:chgData name="Aastha Kumar" userId="f94225b3-263d-47de-91f3-c17c89a7eef3" providerId="ADAL" clId="{51C540D0-B853-4ED7-BAAE-479EEC1AE94A}" dt="2024-02-04T13:52:34.321" v="713" actId="22"/>
          <ac:picMkLst>
            <pc:docMk/>
            <pc:sldMk cId="2385958668" sldId="267"/>
            <ac:picMk id="3" creationId="{47DB81F5-3E8A-B115-1605-3730A7E6BFFB}"/>
          </ac:picMkLst>
        </pc:picChg>
      </pc:sldChg>
      <pc:sldChg chg="addSp new del mod">
        <pc:chgData name="Aastha Kumar" userId="f94225b3-263d-47de-91f3-c17c89a7eef3" providerId="ADAL" clId="{51C540D0-B853-4ED7-BAAE-479EEC1AE94A}" dt="2024-02-04T13:33:00.333" v="428" actId="2696"/>
        <pc:sldMkLst>
          <pc:docMk/>
          <pc:sldMk cId="3147455245" sldId="267"/>
        </pc:sldMkLst>
        <pc:picChg chg="add">
          <ac:chgData name="Aastha Kumar" userId="f94225b3-263d-47de-91f3-c17c89a7eef3" providerId="ADAL" clId="{51C540D0-B853-4ED7-BAAE-479EEC1AE94A}" dt="2024-02-04T13:26:48.265" v="427" actId="22"/>
          <ac:picMkLst>
            <pc:docMk/>
            <pc:sldMk cId="3147455245" sldId="267"/>
            <ac:picMk id="3" creationId="{0FFEDAFB-AF0D-DA4D-6666-0A0D351D0BB6}"/>
          </ac:picMkLst>
        </pc:picChg>
      </pc:sldChg>
      <pc:sldChg chg="addSp delSp modSp new mod">
        <pc:chgData name="Aastha Kumar" userId="f94225b3-263d-47de-91f3-c17c89a7eef3" providerId="ADAL" clId="{51C540D0-B853-4ED7-BAAE-479EEC1AE94A}" dt="2024-02-04T13:54:51.742" v="764" actId="1076"/>
        <pc:sldMkLst>
          <pc:docMk/>
          <pc:sldMk cId="2916775163" sldId="268"/>
        </pc:sldMkLst>
        <pc:spChg chg="add mod">
          <ac:chgData name="Aastha Kumar" userId="f94225b3-263d-47de-91f3-c17c89a7eef3" providerId="ADAL" clId="{51C540D0-B853-4ED7-BAAE-479EEC1AE94A}" dt="2024-02-04T13:54:51.742" v="764" actId="1076"/>
          <ac:spMkLst>
            <pc:docMk/>
            <pc:sldMk cId="2916775163" sldId="268"/>
            <ac:spMk id="15" creationId="{2D260B38-0C1B-CE17-F041-7B7BFB0AB6EC}"/>
          </ac:spMkLst>
        </pc:spChg>
        <pc:grpChg chg="add del mod">
          <ac:chgData name="Aastha Kumar" userId="f94225b3-263d-47de-91f3-c17c89a7eef3" providerId="ADAL" clId="{51C540D0-B853-4ED7-BAAE-479EEC1AE94A}" dt="2024-02-04T13:54:27.200" v="734"/>
          <ac:grpSpMkLst>
            <pc:docMk/>
            <pc:sldMk cId="2916775163" sldId="268"/>
            <ac:grpSpMk id="8" creationId="{2FB13573-1DAC-C1DF-F875-A1C462854569}"/>
          </ac:grpSpMkLst>
        </pc:grpChg>
        <pc:grpChg chg="mod">
          <ac:chgData name="Aastha Kumar" userId="f94225b3-263d-47de-91f3-c17c89a7eef3" providerId="ADAL" clId="{51C540D0-B853-4ED7-BAAE-479EEC1AE94A}" dt="2024-02-04T13:54:27.200" v="734"/>
          <ac:grpSpMkLst>
            <pc:docMk/>
            <pc:sldMk cId="2916775163" sldId="268"/>
            <ac:grpSpMk id="14" creationId="{D2A3CC79-6812-02F3-6485-25050BB56572}"/>
          </ac:grpSpMkLst>
        </pc:grpChg>
        <pc:picChg chg="add mod ord modCrop">
          <ac:chgData name="Aastha Kumar" userId="f94225b3-263d-47de-91f3-c17c89a7eef3" providerId="ADAL" clId="{51C540D0-B853-4ED7-BAAE-479EEC1AE94A}" dt="2024-02-04T13:53:51.308" v="723" actId="1076"/>
          <ac:picMkLst>
            <pc:docMk/>
            <pc:sldMk cId="2916775163" sldId="268"/>
            <ac:picMk id="3" creationId="{305AE1E8-715E-AB72-3300-C4DA5750408F}"/>
          </ac:picMkLst>
        </pc:picChg>
        <pc:picChg chg="add mod">
          <ac:chgData name="Aastha Kumar" userId="f94225b3-263d-47de-91f3-c17c89a7eef3" providerId="ADAL" clId="{51C540D0-B853-4ED7-BAAE-479EEC1AE94A}" dt="2024-02-04T13:53:48.784" v="722" actId="1076"/>
          <ac:picMkLst>
            <pc:docMk/>
            <pc:sldMk cId="2916775163" sldId="268"/>
            <ac:picMk id="5" creationId="{8D3C5155-33A1-08B0-BAFF-ED8969A62B21}"/>
          </ac:picMkLst>
        </pc:picChg>
        <pc:inkChg chg="add mod">
          <ac:chgData name="Aastha Kumar" userId="f94225b3-263d-47de-91f3-c17c89a7eef3" providerId="ADAL" clId="{51C540D0-B853-4ED7-BAAE-479EEC1AE94A}" dt="2024-02-04T13:54:27.200" v="734"/>
          <ac:inkMkLst>
            <pc:docMk/>
            <pc:sldMk cId="2916775163" sldId="268"/>
            <ac:inkMk id="6" creationId="{26E596D3-88C0-3993-45E8-BD5E0886D0B9}"/>
          </ac:inkMkLst>
        </pc:inkChg>
        <pc:inkChg chg="add mod">
          <ac:chgData name="Aastha Kumar" userId="f94225b3-263d-47de-91f3-c17c89a7eef3" providerId="ADAL" clId="{51C540D0-B853-4ED7-BAAE-479EEC1AE94A}" dt="2024-02-04T13:54:27.200" v="734"/>
          <ac:inkMkLst>
            <pc:docMk/>
            <pc:sldMk cId="2916775163" sldId="268"/>
            <ac:inkMk id="7" creationId="{5AE12219-A078-CBB8-E8F4-84B4A1F09DCD}"/>
          </ac:inkMkLst>
        </pc:inkChg>
        <pc:inkChg chg="add del mod">
          <ac:chgData name="Aastha Kumar" userId="f94225b3-263d-47de-91f3-c17c89a7eef3" providerId="ADAL" clId="{51C540D0-B853-4ED7-BAAE-479EEC1AE94A}" dt="2024-02-04T13:54:28.375" v="738" actId="9405"/>
          <ac:inkMkLst>
            <pc:docMk/>
            <pc:sldMk cId="2916775163" sldId="268"/>
            <ac:inkMk id="9" creationId="{16E0A234-ABE5-E95C-7EF6-55600F817B0F}"/>
          </ac:inkMkLst>
        </pc:inkChg>
        <pc:inkChg chg="add del mod">
          <ac:chgData name="Aastha Kumar" userId="f94225b3-263d-47de-91f3-c17c89a7eef3" providerId="ADAL" clId="{51C540D0-B853-4ED7-BAAE-479EEC1AE94A}" dt="2024-02-04T13:54:28.076" v="737" actId="9405"/>
          <ac:inkMkLst>
            <pc:docMk/>
            <pc:sldMk cId="2916775163" sldId="268"/>
            <ac:inkMk id="10" creationId="{D0363B89-01E7-F0FD-A377-B0108B77F880}"/>
          </ac:inkMkLst>
        </pc:inkChg>
        <pc:inkChg chg="add del mod">
          <ac:chgData name="Aastha Kumar" userId="f94225b3-263d-47de-91f3-c17c89a7eef3" providerId="ADAL" clId="{51C540D0-B853-4ED7-BAAE-479EEC1AE94A}" dt="2024-02-04T13:54:27.803" v="736" actId="9405"/>
          <ac:inkMkLst>
            <pc:docMk/>
            <pc:sldMk cId="2916775163" sldId="268"/>
            <ac:inkMk id="11" creationId="{0900E875-88B5-91E4-51DF-082048E720C7}"/>
          </ac:inkMkLst>
        </pc:inkChg>
        <pc:inkChg chg="add del mod">
          <ac:chgData name="Aastha Kumar" userId="f94225b3-263d-47de-91f3-c17c89a7eef3" providerId="ADAL" clId="{51C540D0-B853-4ED7-BAAE-479EEC1AE94A}" dt="2024-02-04T13:54:27.509" v="735" actId="9405"/>
          <ac:inkMkLst>
            <pc:docMk/>
            <pc:sldMk cId="2916775163" sldId="268"/>
            <ac:inkMk id="12" creationId="{E442CC7B-CC5A-992E-E5F6-A7679291AE37}"/>
          </ac:inkMkLst>
        </pc:inkChg>
        <pc:inkChg chg="add del mod">
          <ac:chgData name="Aastha Kumar" userId="f94225b3-263d-47de-91f3-c17c89a7eef3" providerId="ADAL" clId="{51C540D0-B853-4ED7-BAAE-479EEC1AE94A}" dt="2024-02-04T13:54:27.200" v="734"/>
          <ac:inkMkLst>
            <pc:docMk/>
            <pc:sldMk cId="2916775163" sldId="268"/>
            <ac:inkMk id="13" creationId="{4FE2C8EE-0B42-EE81-E9A2-4A514D4765FA}"/>
          </ac:inkMkLst>
        </pc:inkChg>
      </pc:sldChg>
      <pc:sldChg chg="addSp delSp modSp new mod">
        <pc:chgData name="Aastha Kumar" userId="f94225b3-263d-47de-91f3-c17c89a7eef3" providerId="ADAL" clId="{51C540D0-B853-4ED7-BAAE-479EEC1AE94A}" dt="2024-02-04T13:58:58.586" v="832"/>
        <pc:sldMkLst>
          <pc:docMk/>
          <pc:sldMk cId="1288775071" sldId="269"/>
        </pc:sldMkLst>
        <pc:spChg chg="add mod">
          <ac:chgData name="Aastha Kumar" userId="f94225b3-263d-47de-91f3-c17c89a7eef3" providerId="ADAL" clId="{51C540D0-B853-4ED7-BAAE-479EEC1AE94A}" dt="2024-02-04T13:58:40.530" v="825" actId="20577"/>
          <ac:spMkLst>
            <pc:docMk/>
            <pc:sldMk cId="1288775071" sldId="269"/>
            <ac:spMk id="4" creationId="{01399ADF-BEB1-5FDC-3DAD-F437F410EED5}"/>
          </ac:spMkLst>
        </pc:spChg>
        <pc:grpChg chg="del mod">
          <ac:chgData name="Aastha Kumar" userId="f94225b3-263d-47de-91f3-c17c89a7eef3" providerId="ADAL" clId="{51C540D0-B853-4ED7-BAAE-479EEC1AE94A}" dt="2024-02-04T13:58:54.423" v="830"/>
          <ac:grpSpMkLst>
            <pc:docMk/>
            <pc:sldMk cId="1288775071" sldId="269"/>
            <ac:grpSpMk id="7" creationId="{12D05C41-A699-DB9B-2E0E-87C06EEDCE4D}"/>
          </ac:grpSpMkLst>
        </pc:grpChg>
        <pc:grpChg chg="del mod">
          <ac:chgData name="Aastha Kumar" userId="f94225b3-263d-47de-91f3-c17c89a7eef3" providerId="ADAL" clId="{51C540D0-B853-4ED7-BAAE-479EEC1AE94A}" dt="2024-02-04T13:58:58.586" v="832"/>
          <ac:grpSpMkLst>
            <pc:docMk/>
            <pc:sldMk cId="1288775071" sldId="269"/>
            <ac:grpSpMk id="9" creationId="{2857A545-B072-9B15-3F32-1B0716018706}"/>
          </ac:grpSpMkLst>
        </pc:grpChg>
        <pc:grpChg chg="mod">
          <ac:chgData name="Aastha Kumar" userId="f94225b3-263d-47de-91f3-c17c89a7eef3" providerId="ADAL" clId="{51C540D0-B853-4ED7-BAAE-479EEC1AE94A}" dt="2024-02-04T13:58:58.586" v="832"/>
          <ac:grpSpMkLst>
            <pc:docMk/>
            <pc:sldMk cId="1288775071" sldId="269"/>
            <ac:grpSpMk id="11" creationId="{FEC88F6A-C893-14AA-E6DB-FBC9DF836467}"/>
          </ac:grpSpMkLst>
        </pc:grpChg>
        <pc:picChg chg="add">
          <ac:chgData name="Aastha Kumar" userId="f94225b3-263d-47de-91f3-c17c89a7eef3" providerId="ADAL" clId="{51C540D0-B853-4ED7-BAAE-479EEC1AE94A}" dt="2024-02-04T13:56:49.850" v="766" actId="22"/>
          <ac:picMkLst>
            <pc:docMk/>
            <pc:sldMk cId="1288775071" sldId="269"/>
            <ac:picMk id="3" creationId="{BEF905F3-B59A-82A8-61FD-B35074237760}"/>
          </ac:picMkLst>
        </pc:picChg>
        <pc:inkChg chg="add mod">
          <ac:chgData name="Aastha Kumar" userId="f94225b3-263d-47de-91f3-c17c89a7eef3" providerId="ADAL" clId="{51C540D0-B853-4ED7-BAAE-479EEC1AE94A}" dt="2024-02-04T13:58:58.586" v="832"/>
          <ac:inkMkLst>
            <pc:docMk/>
            <pc:sldMk cId="1288775071" sldId="269"/>
            <ac:inkMk id="5" creationId="{C8AC5827-C6DC-821E-6633-2E4BA832B193}"/>
          </ac:inkMkLst>
        </pc:inkChg>
        <pc:inkChg chg="add mod">
          <ac:chgData name="Aastha Kumar" userId="f94225b3-263d-47de-91f3-c17c89a7eef3" providerId="ADAL" clId="{51C540D0-B853-4ED7-BAAE-479EEC1AE94A}" dt="2024-02-04T13:58:58.586" v="832"/>
          <ac:inkMkLst>
            <pc:docMk/>
            <pc:sldMk cId="1288775071" sldId="269"/>
            <ac:inkMk id="6" creationId="{34E81AC0-0E69-A559-2A13-A5C6B858999F}"/>
          </ac:inkMkLst>
        </pc:inkChg>
        <pc:inkChg chg="add mod">
          <ac:chgData name="Aastha Kumar" userId="f94225b3-263d-47de-91f3-c17c89a7eef3" providerId="ADAL" clId="{51C540D0-B853-4ED7-BAAE-479EEC1AE94A}" dt="2024-02-04T13:58:58.586" v="832"/>
          <ac:inkMkLst>
            <pc:docMk/>
            <pc:sldMk cId="1288775071" sldId="269"/>
            <ac:inkMk id="8" creationId="{38B6496E-2D98-3C50-C5DC-8CCD68ACA988}"/>
          </ac:inkMkLst>
        </pc:inkChg>
        <pc:inkChg chg="add mod">
          <ac:chgData name="Aastha Kumar" userId="f94225b3-263d-47de-91f3-c17c89a7eef3" providerId="ADAL" clId="{51C540D0-B853-4ED7-BAAE-479EEC1AE94A}" dt="2024-02-04T13:58:58.586" v="832"/>
          <ac:inkMkLst>
            <pc:docMk/>
            <pc:sldMk cId="1288775071" sldId="269"/>
            <ac:inkMk id="10" creationId="{058E67E3-CE36-BE78-DBDE-9D641FB95BF8}"/>
          </ac:inkMkLst>
        </pc:inkChg>
      </pc:sldChg>
      <pc:sldChg chg="addSp new mod">
        <pc:chgData name="Aastha Kumar" userId="f94225b3-263d-47de-91f3-c17c89a7eef3" providerId="ADAL" clId="{51C540D0-B853-4ED7-BAAE-479EEC1AE94A}" dt="2024-02-04T14:00:09.756" v="834" actId="22"/>
        <pc:sldMkLst>
          <pc:docMk/>
          <pc:sldMk cId="3611244389" sldId="270"/>
        </pc:sldMkLst>
        <pc:picChg chg="add">
          <ac:chgData name="Aastha Kumar" userId="f94225b3-263d-47de-91f3-c17c89a7eef3" providerId="ADAL" clId="{51C540D0-B853-4ED7-BAAE-479EEC1AE94A}" dt="2024-02-04T14:00:09.756" v="834" actId="22"/>
          <ac:picMkLst>
            <pc:docMk/>
            <pc:sldMk cId="3611244389" sldId="270"/>
            <ac:picMk id="3" creationId="{6621B796-47C3-8ACC-9400-DCB6280F54D4}"/>
          </ac:picMkLst>
        </pc:picChg>
      </pc:sldChg>
      <pc:sldChg chg="addSp new mod">
        <pc:chgData name="Aastha Kumar" userId="f94225b3-263d-47de-91f3-c17c89a7eef3" providerId="ADAL" clId="{51C540D0-B853-4ED7-BAAE-479EEC1AE94A}" dt="2024-02-04T14:00:29.728" v="836" actId="22"/>
        <pc:sldMkLst>
          <pc:docMk/>
          <pc:sldMk cId="3811240680" sldId="271"/>
        </pc:sldMkLst>
        <pc:picChg chg="add">
          <ac:chgData name="Aastha Kumar" userId="f94225b3-263d-47de-91f3-c17c89a7eef3" providerId="ADAL" clId="{51C540D0-B853-4ED7-BAAE-479EEC1AE94A}" dt="2024-02-04T14:00:29.728" v="836" actId="22"/>
          <ac:picMkLst>
            <pc:docMk/>
            <pc:sldMk cId="3811240680" sldId="271"/>
            <ac:picMk id="3" creationId="{7085A98A-5F70-8F66-9135-23F080CC2501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4:03:25.137" v="878" actId="1076"/>
        <pc:sldMkLst>
          <pc:docMk/>
          <pc:sldMk cId="1314100191" sldId="272"/>
        </pc:sldMkLst>
        <pc:spChg chg="add mod">
          <ac:chgData name="Aastha Kumar" userId="f94225b3-263d-47de-91f3-c17c89a7eef3" providerId="ADAL" clId="{51C540D0-B853-4ED7-BAAE-479EEC1AE94A}" dt="2024-02-04T14:01:36.246" v="847" actId="1076"/>
          <ac:spMkLst>
            <pc:docMk/>
            <pc:sldMk cId="1314100191" sldId="272"/>
            <ac:spMk id="9" creationId="{F790FE80-7C7D-7A52-7136-52779CF4CABD}"/>
          </ac:spMkLst>
        </pc:spChg>
        <pc:spChg chg="add mod">
          <ac:chgData name="Aastha Kumar" userId="f94225b3-263d-47de-91f3-c17c89a7eef3" providerId="ADAL" clId="{51C540D0-B853-4ED7-BAAE-479EEC1AE94A}" dt="2024-02-04T14:03:25.137" v="878" actId="1076"/>
          <ac:spMkLst>
            <pc:docMk/>
            <pc:sldMk cId="1314100191" sldId="272"/>
            <ac:spMk id="10" creationId="{9D7156AC-A2F5-0310-701A-54C1FCBEB0D7}"/>
          </ac:spMkLst>
        </pc:spChg>
        <pc:grpChg chg="add mod">
          <ac:chgData name="Aastha Kumar" userId="f94225b3-263d-47de-91f3-c17c89a7eef3" providerId="ADAL" clId="{51C540D0-B853-4ED7-BAAE-479EEC1AE94A}" dt="2024-02-04T14:01:36.246" v="847" actId="1076"/>
          <ac:grpSpMkLst>
            <pc:docMk/>
            <pc:sldMk cId="1314100191" sldId="272"/>
            <ac:grpSpMk id="6" creationId="{879CD276-6711-A80F-D4B4-9FA0BA41E72B}"/>
          </ac:grpSpMkLst>
        </pc:grpChg>
        <pc:picChg chg="add">
          <ac:chgData name="Aastha Kumar" userId="f94225b3-263d-47de-91f3-c17c89a7eef3" providerId="ADAL" clId="{51C540D0-B853-4ED7-BAAE-479EEC1AE94A}" dt="2024-02-04T14:00:56.217" v="838" actId="22"/>
          <ac:picMkLst>
            <pc:docMk/>
            <pc:sldMk cId="1314100191" sldId="272"/>
            <ac:picMk id="3" creationId="{7C19C4F7-1FFA-A4E2-19ED-82630F9F96AD}"/>
          </ac:picMkLst>
        </pc:picChg>
        <pc:picChg chg="add mod modCrop">
          <ac:chgData name="Aastha Kumar" userId="f94225b3-263d-47de-91f3-c17c89a7eef3" providerId="ADAL" clId="{51C540D0-B853-4ED7-BAAE-479EEC1AE94A}" dt="2024-02-04T14:01:18.455" v="845" actId="14100"/>
          <ac:picMkLst>
            <pc:docMk/>
            <pc:sldMk cId="1314100191" sldId="272"/>
            <ac:picMk id="5" creationId="{57C8A328-D6BE-C3D6-7CA1-0952234119FF}"/>
          </ac:picMkLst>
        </pc:picChg>
        <pc:inkChg chg="mod">
          <ac:chgData name="Aastha Kumar" userId="f94225b3-263d-47de-91f3-c17c89a7eef3" providerId="ADAL" clId="{51C540D0-B853-4ED7-BAAE-479EEC1AE94A}" dt="2024-02-04T14:01:27.434" v="846"/>
          <ac:inkMkLst>
            <pc:docMk/>
            <pc:sldMk cId="1314100191" sldId="272"/>
            <ac:inkMk id="7" creationId="{508F322C-1E7D-B567-2340-1DEF3EF55258}"/>
          </ac:inkMkLst>
        </pc:inkChg>
        <pc:inkChg chg="mod">
          <ac:chgData name="Aastha Kumar" userId="f94225b3-263d-47de-91f3-c17c89a7eef3" providerId="ADAL" clId="{51C540D0-B853-4ED7-BAAE-479EEC1AE94A}" dt="2024-02-04T14:01:27.434" v="846"/>
          <ac:inkMkLst>
            <pc:docMk/>
            <pc:sldMk cId="1314100191" sldId="272"/>
            <ac:inkMk id="8" creationId="{057C6DB1-4A9E-2BF4-7B82-17A3B27C0A77}"/>
          </ac:inkMkLst>
        </pc:inkChg>
      </pc:sldChg>
      <pc:sldChg chg="addSp new mod">
        <pc:chgData name="Aastha Kumar" userId="f94225b3-263d-47de-91f3-c17c89a7eef3" providerId="ADAL" clId="{51C540D0-B853-4ED7-BAAE-479EEC1AE94A}" dt="2024-02-04T14:04:07.848" v="880" actId="22"/>
        <pc:sldMkLst>
          <pc:docMk/>
          <pc:sldMk cId="3447130632" sldId="273"/>
        </pc:sldMkLst>
        <pc:picChg chg="add">
          <ac:chgData name="Aastha Kumar" userId="f94225b3-263d-47de-91f3-c17c89a7eef3" providerId="ADAL" clId="{51C540D0-B853-4ED7-BAAE-479EEC1AE94A}" dt="2024-02-04T14:04:07.848" v="880" actId="22"/>
          <ac:picMkLst>
            <pc:docMk/>
            <pc:sldMk cId="3447130632" sldId="273"/>
            <ac:picMk id="3" creationId="{993CF4FD-7872-C741-71AC-892A8ACA5C0D}"/>
          </ac:picMkLst>
        </pc:picChg>
      </pc:sldChg>
      <pc:sldChg chg="addSp new mod">
        <pc:chgData name="Aastha Kumar" userId="f94225b3-263d-47de-91f3-c17c89a7eef3" providerId="ADAL" clId="{51C540D0-B853-4ED7-BAAE-479EEC1AE94A}" dt="2024-02-04T14:04:25.180" v="882" actId="22"/>
        <pc:sldMkLst>
          <pc:docMk/>
          <pc:sldMk cId="330779689" sldId="274"/>
        </pc:sldMkLst>
        <pc:picChg chg="add">
          <ac:chgData name="Aastha Kumar" userId="f94225b3-263d-47de-91f3-c17c89a7eef3" providerId="ADAL" clId="{51C540D0-B853-4ED7-BAAE-479EEC1AE94A}" dt="2024-02-04T14:04:25.180" v="882" actId="22"/>
          <ac:picMkLst>
            <pc:docMk/>
            <pc:sldMk cId="330779689" sldId="274"/>
            <ac:picMk id="3" creationId="{58F777C7-8745-E1BB-8EA4-9BB5BA157AE4}"/>
          </ac:picMkLst>
        </pc:picChg>
      </pc:sldChg>
      <pc:sldChg chg="addSp new mod">
        <pc:chgData name="Aastha Kumar" userId="f94225b3-263d-47de-91f3-c17c89a7eef3" providerId="ADAL" clId="{51C540D0-B853-4ED7-BAAE-479EEC1AE94A}" dt="2024-02-04T14:04:44.403" v="884" actId="22"/>
        <pc:sldMkLst>
          <pc:docMk/>
          <pc:sldMk cId="2972924063" sldId="275"/>
        </pc:sldMkLst>
        <pc:picChg chg="add">
          <ac:chgData name="Aastha Kumar" userId="f94225b3-263d-47de-91f3-c17c89a7eef3" providerId="ADAL" clId="{51C540D0-B853-4ED7-BAAE-479EEC1AE94A}" dt="2024-02-04T14:04:44.403" v="884" actId="22"/>
          <ac:picMkLst>
            <pc:docMk/>
            <pc:sldMk cId="2972924063" sldId="275"/>
            <ac:picMk id="3" creationId="{1738A924-7CC9-D127-5345-2EDE4E63C12A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4:06:32.204" v="902" actId="20577"/>
        <pc:sldMkLst>
          <pc:docMk/>
          <pc:sldMk cId="4159827042" sldId="276"/>
        </pc:sldMkLst>
        <pc:spChg chg="add mod">
          <ac:chgData name="Aastha Kumar" userId="f94225b3-263d-47de-91f3-c17c89a7eef3" providerId="ADAL" clId="{51C540D0-B853-4ED7-BAAE-479EEC1AE94A}" dt="2024-02-04T14:05:44.884" v="893" actId="1076"/>
          <ac:spMkLst>
            <pc:docMk/>
            <pc:sldMk cId="4159827042" sldId="276"/>
            <ac:spMk id="9" creationId="{F171BF00-1DD2-3C20-66C1-CDA85912149F}"/>
          </ac:spMkLst>
        </pc:spChg>
        <pc:spChg chg="add mod">
          <ac:chgData name="Aastha Kumar" userId="f94225b3-263d-47de-91f3-c17c89a7eef3" providerId="ADAL" clId="{51C540D0-B853-4ED7-BAAE-479EEC1AE94A}" dt="2024-02-04T14:05:55.255" v="894"/>
          <ac:spMkLst>
            <pc:docMk/>
            <pc:sldMk cId="4159827042" sldId="276"/>
            <ac:spMk id="10" creationId="{A63BF0E9-69DE-8966-68BB-80D55627C07C}"/>
          </ac:spMkLst>
        </pc:spChg>
        <pc:spChg chg="add mod">
          <ac:chgData name="Aastha Kumar" userId="f94225b3-263d-47de-91f3-c17c89a7eef3" providerId="ADAL" clId="{51C540D0-B853-4ED7-BAAE-479EEC1AE94A}" dt="2024-02-04T14:06:32.204" v="902" actId="20577"/>
          <ac:spMkLst>
            <pc:docMk/>
            <pc:sldMk cId="4159827042" sldId="276"/>
            <ac:spMk id="11" creationId="{E53A98F1-EEDC-E253-CE9B-C718C6CB139D}"/>
          </ac:spMkLst>
        </pc:spChg>
        <pc:grpChg chg="add mod">
          <ac:chgData name="Aastha Kumar" userId="f94225b3-263d-47de-91f3-c17c89a7eef3" providerId="ADAL" clId="{51C540D0-B853-4ED7-BAAE-479EEC1AE94A}" dt="2024-02-04T14:05:44.884" v="893" actId="1076"/>
          <ac:grpSpMkLst>
            <pc:docMk/>
            <pc:sldMk cId="4159827042" sldId="276"/>
            <ac:grpSpMk id="6" creationId="{65982977-A40B-4CBE-E224-15DDF559C7F7}"/>
          </ac:grpSpMkLst>
        </pc:grpChg>
        <pc:picChg chg="add">
          <ac:chgData name="Aastha Kumar" userId="f94225b3-263d-47de-91f3-c17c89a7eef3" providerId="ADAL" clId="{51C540D0-B853-4ED7-BAAE-479EEC1AE94A}" dt="2024-02-04T14:05:03.786" v="886" actId="22"/>
          <ac:picMkLst>
            <pc:docMk/>
            <pc:sldMk cId="4159827042" sldId="276"/>
            <ac:picMk id="3" creationId="{AF77276D-9745-6251-69C5-22D640566D36}"/>
          </ac:picMkLst>
        </pc:picChg>
        <pc:picChg chg="add mod modCrop">
          <ac:chgData name="Aastha Kumar" userId="f94225b3-263d-47de-91f3-c17c89a7eef3" providerId="ADAL" clId="{51C540D0-B853-4ED7-BAAE-479EEC1AE94A}" dt="2024-02-04T14:05:27.073" v="891" actId="14100"/>
          <ac:picMkLst>
            <pc:docMk/>
            <pc:sldMk cId="4159827042" sldId="276"/>
            <ac:picMk id="5" creationId="{99BE4E84-15A2-1D9A-07B4-666B25916695}"/>
          </ac:picMkLst>
        </pc:picChg>
        <pc:inkChg chg="mod">
          <ac:chgData name="Aastha Kumar" userId="f94225b3-263d-47de-91f3-c17c89a7eef3" providerId="ADAL" clId="{51C540D0-B853-4ED7-BAAE-479EEC1AE94A}" dt="2024-02-04T14:05:39.720" v="892"/>
          <ac:inkMkLst>
            <pc:docMk/>
            <pc:sldMk cId="4159827042" sldId="276"/>
            <ac:inkMk id="7" creationId="{45E7F237-4450-BFD7-2868-10717CA1A52F}"/>
          </ac:inkMkLst>
        </pc:inkChg>
        <pc:inkChg chg="mod">
          <ac:chgData name="Aastha Kumar" userId="f94225b3-263d-47de-91f3-c17c89a7eef3" providerId="ADAL" clId="{51C540D0-B853-4ED7-BAAE-479EEC1AE94A}" dt="2024-02-04T14:05:39.720" v="892"/>
          <ac:inkMkLst>
            <pc:docMk/>
            <pc:sldMk cId="4159827042" sldId="276"/>
            <ac:inkMk id="8" creationId="{A2691A55-F230-5B69-AE60-96D6D662FF91}"/>
          </ac:inkMkLst>
        </pc:inkChg>
      </pc:sldChg>
      <pc:sldChg chg="addSp new mod">
        <pc:chgData name="Aastha Kumar" userId="f94225b3-263d-47de-91f3-c17c89a7eef3" providerId="ADAL" clId="{51C540D0-B853-4ED7-BAAE-479EEC1AE94A}" dt="2024-02-04T14:14:19.894" v="904" actId="22"/>
        <pc:sldMkLst>
          <pc:docMk/>
          <pc:sldMk cId="3011793034" sldId="277"/>
        </pc:sldMkLst>
        <pc:picChg chg="add">
          <ac:chgData name="Aastha Kumar" userId="f94225b3-263d-47de-91f3-c17c89a7eef3" providerId="ADAL" clId="{51C540D0-B853-4ED7-BAAE-479EEC1AE94A}" dt="2024-02-04T14:14:19.894" v="904" actId="22"/>
          <ac:picMkLst>
            <pc:docMk/>
            <pc:sldMk cId="3011793034" sldId="277"/>
            <ac:picMk id="3" creationId="{D1BA577D-BE4C-EE94-A1B1-FA925C6FF477}"/>
          </ac:picMkLst>
        </pc:picChg>
      </pc:sldChg>
      <pc:sldChg chg="addSp new mod">
        <pc:chgData name="Aastha Kumar" userId="f94225b3-263d-47de-91f3-c17c89a7eef3" providerId="ADAL" clId="{51C540D0-B853-4ED7-BAAE-479EEC1AE94A}" dt="2024-02-04T14:14:40.378" v="906" actId="22"/>
        <pc:sldMkLst>
          <pc:docMk/>
          <pc:sldMk cId="511633471" sldId="278"/>
        </pc:sldMkLst>
        <pc:picChg chg="add">
          <ac:chgData name="Aastha Kumar" userId="f94225b3-263d-47de-91f3-c17c89a7eef3" providerId="ADAL" clId="{51C540D0-B853-4ED7-BAAE-479EEC1AE94A}" dt="2024-02-04T14:14:40.378" v="906" actId="22"/>
          <ac:picMkLst>
            <pc:docMk/>
            <pc:sldMk cId="511633471" sldId="278"/>
            <ac:picMk id="3" creationId="{C073C050-63BF-F6BE-4944-B7EA2E05991F}"/>
          </ac:picMkLst>
        </pc:picChg>
      </pc:sldChg>
      <pc:sldChg chg="addSp modSp new mod">
        <pc:chgData name="Aastha Kumar" userId="f94225b3-263d-47de-91f3-c17c89a7eef3" providerId="ADAL" clId="{51C540D0-B853-4ED7-BAAE-479EEC1AE94A}" dt="2024-02-04T14:18:53.409" v="1068" actId="1076"/>
        <pc:sldMkLst>
          <pc:docMk/>
          <pc:sldMk cId="3137136545" sldId="279"/>
        </pc:sldMkLst>
        <pc:spChg chg="add mod">
          <ac:chgData name="Aastha Kumar" userId="f94225b3-263d-47de-91f3-c17c89a7eef3" providerId="ADAL" clId="{51C540D0-B853-4ED7-BAAE-479EEC1AE94A}" dt="2024-02-04T14:18:29.918" v="1025" actId="20577"/>
          <ac:spMkLst>
            <pc:docMk/>
            <pc:sldMk cId="3137136545" sldId="279"/>
            <ac:spMk id="4" creationId="{8FF29A46-827A-2F69-E6FE-6B7D6040414C}"/>
          </ac:spMkLst>
        </pc:spChg>
        <pc:spChg chg="add mod">
          <ac:chgData name="Aastha Kumar" userId="f94225b3-263d-47de-91f3-c17c89a7eef3" providerId="ADAL" clId="{51C540D0-B853-4ED7-BAAE-479EEC1AE94A}" dt="2024-02-04T14:18:53.409" v="1068" actId="1076"/>
          <ac:spMkLst>
            <pc:docMk/>
            <pc:sldMk cId="3137136545" sldId="279"/>
            <ac:spMk id="5" creationId="{334DFDBE-5A10-C320-2465-7B4FF972C604}"/>
          </ac:spMkLst>
        </pc:spChg>
        <pc:picChg chg="add">
          <ac:chgData name="Aastha Kumar" userId="f94225b3-263d-47de-91f3-c17c89a7eef3" providerId="ADAL" clId="{51C540D0-B853-4ED7-BAAE-479EEC1AE94A}" dt="2024-02-04T14:16:33.566" v="908" actId="22"/>
          <ac:picMkLst>
            <pc:docMk/>
            <pc:sldMk cId="3137136545" sldId="279"/>
            <ac:picMk id="3" creationId="{07A879B7-998F-33A8-BEEB-DC9A93C47FB9}"/>
          </ac:picMkLst>
        </pc:picChg>
      </pc:sldChg>
      <pc:sldChg chg="addSp new mod">
        <pc:chgData name="Aastha Kumar" userId="f94225b3-263d-47de-91f3-c17c89a7eef3" providerId="ADAL" clId="{51C540D0-B853-4ED7-BAAE-479EEC1AE94A}" dt="2024-02-04T14:19:56.185" v="1070" actId="22"/>
        <pc:sldMkLst>
          <pc:docMk/>
          <pc:sldMk cId="3078039044" sldId="280"/>
        </pc:sldMkLst>
        <pc:picChg chg="add">
          <ac:chgData name="Aastha Kumar" userId="f94225b3-263d-47de-91f3-c17c89a7eef3" providerId="ADAL" clId="{51C540D0-B853-4ED7-BAAE-479EEC1AE94A}" dt="2024-02-04T14:19:56.185" v="1070" actId="22"/>
          <ac:picMkLst>
            <pc:docMk/>
            <pc:sldMk cId="3078039044" sldId="280"/>
            <ac:picMk id="3" creationId="{DF80D2E6-9675-1775-95E0-DED39B3B8A99}"/>
          </ac:picMkLst>
        </pc:picChg>
      </pc:sldChg>
      <pc:sldChg chg="addSp new mod">
        <pc:chgData name="Aastha Kumar" userId="f94225b3-263d-47de-91f3-c17c89a7eef3" providerId="ADAL" clId="{51C540D0-B853-4ED7-BAAE-479EEC1AE94A}" dt="2024-02-04T14:20:30.850" v="1079" actId="22"/>
        <pc:sldMkLst>
          <pc:docMk/>
          <pc:sldMk cId="3724249087" sldId="281"/>
        </pc:sldMkLst>
        <pc:picChg chg="add">
          <ac:chgData name="Aastha Kumar" userId="f94225b3-263d-47de-91f3-c17c89a7eef3" providerId="ADAL" clId="{51C540D0-B853-4ED7-BAAE-479EEC1AE94A}" dt="2024-02-04T14:20:30.850" v="1079" actId="22"/>
          <ac:picMkLst>
            <pc:docMk/>
            <pc:sldMk cId="3724249087" sldId="281"/>
            <ac:picMk id="3" creationId="{10AECD54-ABCA-57FC-5758-A06259EEE4A8}"/>
          </ac:picMkLst>
        </pc:picChg>
      </pc:sldChg>
      <pc:sldChg chg="addSp delSp add mod">
        <pc:chgData name="Aastha Kumar" userId="f94225b3-263d-47de-91f3-c17c89a7eef3" providerId="ADAL" clId="{51C540D0-B853-4ED7-BAAE-479EEC1AE94A}" dt="2024-02-04T14:21:19.556" v="1082" actId="22"/>
        <pc:sldMkLst>
          <pc:docMk/>
          <pc:sldMk cId="2748718353" sldId="282"/>
        </pc:sldMkLst>
        <pc:picChg chg="add del">
          <ac:chgData name="Aastha Kumar" userId="f94225b3-263d-47de-91f3-c17c89a7eef3" providerId="ADAL" clId="{51C540D0-B853-4ED7-BAAE-479EEC1AE94A}" dt="2024-02-04T14:21:04.673" v="1081" actId="478"/>
          <ac:picMkLst>
            <pc:docMk/>
            <pc:sldMk cId="2748718353" sldId="282"/>
            <ac:picMk id="3" creationId="{3E4655E7-8DDD-7849-BD1E-65D4AFBA640E}"/>
          </ac:picMkLst>
        </pc:picChg>
        <pc:picChg chg="add">
          <ac:chgData name="Aastha Kumar" userId="f94225b3-263d-47de-91f3-c17c89a7eef3" providerId="ADAL" clId="{51C540D0-B853-4ED7-BAAE-479EEC1AE94A}" dt="2024-02-04T14:21:19.556" v="1082" actId="22"/>
          <ac:picMkLst>
            <pc:docMk/>
            <pc:sldMk cId="2748718353" sldId="282"/>
            <ac:picMk id="5" creationId="{E2DA4BF3-CC82-14FF-D1FA-AED2AA322959}"/>
          </ac:picMkLst>
        </pc:picChg>
      </pc:sldChg>
      <pc:sldChg chg="addSp add mod">
        <pc:chgData name="Aastha Kumar" userId="f94225b3-263d-47de-91f3-c17c89a7eef3" providerId="ADAL" clId="{51C540D0-B853-4ED7-BAAE-479EEC1AE94A}" dt="2024-02-04T14:21:38.016" v="1083" actId="22"/>
        <pc:sldMkLst>
          <pc:docMk/>
          <pc:sldMk cId="1360630722" sldId="283"/>
        </pc:sldMkLst>
        <pc:picChg chg="add">
          <ac:chgData name="Aastha Kumar" userId="f94225b3-263d-47de-91f3-c17c89a7eef3" providerId="ADAL" clId="{51C540D0-B853-4ED7-BAAE-479EEC1AE94A}" dt="2024-02-04T14:21:38.016" v="1083" actId="22"/>
          <ac:picMkLst>
            <pc:docMk/>
            <pc:sldMk cId="1360630722" sldId="283"/>
            <ac:picMk id="3" creationId="{CA4F1CBC-7D2C-821E-C688-F767F1DA4D6C}"/>
          </ac:picMkLst>
        </pc:picChg>
      </pc:sldChg>
      <pc:sldChg chg="addSp add mod">
        <pc:chgData name="Aastha Kumar" userId="f94225b3-263d-47de-91f3-c17c89a7eef3" providerId="ADAL" clId="{51C540D0-B853-4ED7-BAAE-479EEC1AE94A}" dt="2024-02-04T14:22:00.646" v="1084" actId="22"/>
        <pc:sldMkLst>
          <pc:docMk/>
          <pc:sldMk cId="2377953066" sldId="284"/>
        </pc:sldMkLst>
        <pc:picChg chg="add">
          <ac:chgData name="Aastha Kumar" userId="f94225b3-263d-47de-91f3-c17c89a7eef3" providerId="ADAL" clId="{51C540D0-B853-4ED7-BAAE-479EEC1AE94A}" dt="2024-02-04T14:22:00.646" v="1084" actId="22"/>
          <ac:picMkLst>
            <pc:docMk/>
            <pc:sldMk cId="2377953066" sldId="284"/>
            <ac:picMk id="3" creationId="{A16EB28A-664C-CDE6-FF11-83FEC63C89B3}"/>
          </ac:picMkLst>
        </pc:picChg>
      </pc:sldChg>
      <pc:sldChg chg="addSp add mod">
        <pc:chgData name="Aastha Kumar" userId="f94225b3-263d-47de-91f3-c17c89a7eef3" providerId="ADAL" clId="{51C540D0-B853-4ED7-BAAE-479EEC1AE94A}" dt="2024-02-04T14:22:25.945" v="1087" actId="22"/>
        <pc:sldMkLst>
          <pc:docMk/>
          <pc:sldMk cId="1002364277" sldId="285"/>
        </pc:sldMkLst>
        <pc:picChg chg="add">
          <ac:chgData name="Aastha Kumar" userId="f94225b3-263d-47de-91f3-c17c89a7eef3" providerId="ADAL" clId="{51C540D0-B853-4ED7-BAAE-479EEC1AE94A}" dt="2024-02-04T14:22:25.945" v="1087" actId="22"/>
          <ac:picMkLst>
            <pc:docMk/>
            <pc:sldMk cId="1002364277" sldId="285"/>
            <ac:picMk id="3" creationId="{C8B9EC69-0C5E-81D0-DB29-3A70AF10224B}"/>
          </ac:picMkLst>
        </pc:picChg>
      </pc:sldChg>
      <pc:sldChg chg="add del">
        <pc:chgData name="Aastha Kumar" userId="f94225b3-263d-47de-91f3-c17c89a7eef3" providerId="ADAL" clId="{51C540D0-B853-4ED7-BAAE-479EEC1AE94A}" dt="2024-02-04T14:22:58.409" v="1090" actId="47"/>
        <pc:sldMkLst>
          <pc:docMk/>
          <pc:sldMk cId="623675025" sldId="286"/>
        </pc:sldMkLst>
      </pc:sldChg>
      <pc:sldChg chg="add del">
        <pc:chgData name="Aastha Kumar" userId="f94225b3-263d-47de-91f3-c17c89a7eef3" providerId="ADAL" clId="{51C540D0-B853-4ED7-BAAE-479EEC1AE94A}" dt="2024-02-04T14:22:58.818" v="1091" actId="47"/>
        <pc:sldMkLst>
          <pc:docMk/>
          <pc:sldMk cId="770894983" sldId="287"/>
        </pc:sldMkLst>
      </pc:sldChg>
      <pc:sldChg chg="add del">
        <pc:chgData name="Aastha Kumar" userId="f94225b3-263d-47de-91f3-c17c89a7eef3" providerId="ADAL" clId="{51C540D0-B853-4ED7-BAAE-479EEC1AE94A}" dt="2024-02-04T14:22:59.133" v="1092" actId="47"/>
        <pc:sldMkLst>
          <pc:docMk/>
          <pc:sldMk cId="1815886700" sldId="288"/>
        </pc:sldMkLst>
      </pc:sldChg>
      <pc:sldChg chg="addSp add mod">
        <pc:chgData name="Aastha Kumar" userId="f94225b3-263d-47de-91f3-c17c89a7eef3" providerId="ADAL" clId="{51C540D0-B853-4ED7-BAAE-479EEC1AE94A}" dt="2024-02-04T14:22:55.705" v="1088" actId="22"/>
        <pc:sldMkLst>
          <pc:docMk/>
          <pc:sldMk cId="673539671" sldId="289"/>
        </pc:sldMkLst>
        <pc:picChg chg="add">
          <ac:chgData name="Aastha Kumar" userId="f94225b3-263d-47de-91f3-c17c89a7eef3" providerId="ADAL" clId="{51C540D0-B853-4ED7-BAAE-479EEC1AE94A}" dt="2024-02-04T14:22:55.705" v="1088" actId="22"/>
          <ac:picMkLst>
            <pc:docMk/>
            <pc:sldMk cId="673539671" sldId="289"/>
            <ac:picMk id="3" creationId="{304A3B7B-6854-3F56-287A-727360E88BEC}"/>
          </ac:picMkLst>
        </pc:picChg>
      </pc:sldChg>
      <pc:sldChg chg="add del">
        <pc:chgData name="Aastha Kumar" userId="f94225b3-263d-47de-91f3-c17c89a7eef3" providerId="ADAL" clId="{51C540D0-B853-4ED7-BAAE-479EEC1AE94A}" dt="2024-02-04T14:22:57.771" v="1089" actId="47"/>
        <pc:sldMkLst>
          <pc:docMk/>
          <pc:sldMk cId="2613146587" sldId="290"/>
        </pc:sldMkLst>
      </pc:sldChg>
      <pc:sldChg chg="addSp new mod">
        <pc:chgData name="Aastha Kumar" userId="f94225b3-263d-47de-91f3-c17c89a7eef3" providerId="ADAL" clId="{51C540D0-B853-4ED7-BAAE-479EEC1AE94A}" dt="2024-02-04T14:25:46.394" v="1094" actId="22"/>
        <pc:sldMkLst>
          <pc:docMk/>
          <pc:sldMk cId="3474817031" sldId="290"/>
        </pc:sldMkLst>
        <pc:picChg chg="add">
          <ac:chgData name="Aastha Kumar" userId="f94225b3-263d-47de-91f3-c17c89a7eef3" providerId="ADAL" clId="{51C540D0-B853-4ED7-BAAE-479EEC1AE94A}" dt="2024-02-04T14:25:46.394" v="1094" actId="22"/>
          <ac:picMkLst>
            <pc:docMk/>
            <pc:sldMk cId="3474817031" sldId="290"/>
            <ac:picMk id="3" creationId="{73178399-9ADA-D89D-84A3-79CC4AEBDBFC}"/>
          </ac:picMkLst>
        </pc:picChg>
      </pc:sldChg>
      <pc:sldChg chg="addSp new mod">
        <pc:chgData name="Aastha Kumar" userId="f94225b3-263d-47de-91f3-c17c89a7eef3" providerId="ADAL" clId="{51C540D0-B853-4ED7-BAAE-479EEC1AE94A}" dt="2024-02-04T14:26:13.932" v="1096" actId="22"/>
        <pc:sldMkLst>
          <pc:docMk/>
          <pc:sldMk cId="2042313735" sldId="291"/>
        </pc:sldMkLst>
        <pc:picChg chg="add">
          <ac:chgData name="Aastha Kumar" userId="f94225b3-263d-47de-91f3-c17c89a7eef3" providerId="ADAL" clId="{51C540D0-B853-4ED7-BAAE-479EEC1AE94A}" dt="2024-02-04T14:26:13.932" v="1096" actId="22"/>
          <ac:picMkLst>
            <pc:docMk/>
            <pc:sldMk cId="2042313735" sldId="291"/>
            <ac:picMk id="3" creationId="{AA013A71-B7FC-BB70-F9D7-0E4312AD49C3}"/>
          </ac:picMkLst>
        </pc:picChg>
      </pc:sldChg>
      <pc:sldChg chg="addSp new mod">
        <pc:chgData name="Aastha Kumar" userId="f94225b3-263d-47de-91f3-c17c89a7eef3" providerId="ADAL" clId="{51C540D0-B853-4ED7-BAAE-479EEC1AE94A}" dt="2024-02-04T14:26:38.422" v="1098" actId="22"/>
        <pc:sldMkLst>
          <pc:docMk/>
          <pc:sldMk cId="1006279989" sldId="292"/>
        </pc:sldMkLst>
        <pc:picChg chg="add">
          <ac:chgData name="Aastha Kumar" userId="f94225b3-263d-47de-91f3-c17c89a7eef3" providerId="ADAL" clId="{51C540D0-B853-4ED7-BAAE-479EEC1AE94A}" dt="2024-02-04T14:26:38.422" v="1098" actId="22"/>
          <ac:picMkLst>
            <pc:docMk/>
            <pc:sldMk cId="1006279989" sldId="292"/>
            <ac:picMk id="3" creationId="{E4C8C986-63D2-2814-CD4B-3BBB34DAB394}"/>
          </ac:picMkLst>
        </pc:picChg>
      </pc:sldChg>
      <pc:sldChg chg="addSp modSp new mod">
        <pc:chgData name="Aastha Kumar" userId="f94225b3-263d-47de-91f3-c17c89a7eef3" providerId="ADAL" clId="{51C540D0-B853-4ED7-BAAE-479EEC1AE94A}" dt="2024-02-10T16:42:04.145" v="1114" actId="1076"/>
        <pc:sldMkLst>
          <pc:docMk/>
          <pc:sldMk cId="257818832" sldId="293"/>
        </pc:sldMkLst>
        <pc:spChg chg="add mod">
          <ac:chgData name="Aastha Kumar" userId="f94225b3-263d-47de-91f3-c17c89a7eef3" providerId="ADAL" clId="{51C540D0-B853-4ED7-BAAE-479EEC1AE94A}" dt="2024-02-10T16:42:04.145" v="1114" actId="1076"/>
          <ac:spMkLst>
            <pc:docMk/>
            <pc:sldMk cId="257818832" sldId="293"/>
            <ac:spMk id="2" creationId="{BE61B9E1-1C88-4F92-1E64-6CD5F3C124DF}"/>
          </ac:spMkLst>
        </pc:spChg>
        <pc:picChg chg="add mod">
          <ac:chgData name="Aastha Kumar" userId="f94225b3-263d-47de-91f3-c17c89a7eef3" providerId="ADAL" clId="{51C540D0-B853-4ED7-BAAE-479EEC1AE94A}" dt="2024-02-10T16:41:42.199" v="1107" actId="1076"/>
          <ac:picMkLst>
            <pc:docMk/>
            <pc:sldMk cId="257818832" sldId="293"/>
            <ac:picMk id="1092" creationId="{00000000-0000-0000-0000-000000000000}"/>
          </ac:picMkLst>
        </pc:picChg>
      </pc:sldChg>
      <pc:sldChg chg="addSp modSp new mod">
        <pc:chgData name="Aastha Kumar" userId="f94225b3-263d-47de-91f3-c17c89a7eef3" providerId="ADAL" clId="{51C540D0-B853-4ED7-BAAE-479EEC1AE94A}" dt="2024-02-10T16:51:10.569" v="1128" actId="1076"/>
        <pc:sldMkLst>
          <pc:docMk/>
          <pc:sldMk cId="1297866506" sldId="294"/>
        </pc:sldMkLst>
        <pc:picChg chg="add mod">
          <ac:chgData name="Aastha Kumar" userId="f94225b3-263d-47de-91f3-c17c89a7eef3" providerId="ADAL" clId="{51C540D0-B853-4ED7-BAAE-479EEC1AE94A}" dt="2024-02-10T16:51:10.569" v="1128" actId="1076"/>
          <ac:picMkLst>
            <pc:docMk/>
            <pc:sldMk cId="1297866506" sldId="294"/>
            <ac:picMk id="3" creationId="{B580F068-2544-F3FC-36BC-E214EDA72FF2}"/>
          </ac:picMkLst>
        </pc:picChg>
        <pc:picChg chg="add mod">
          <ac:chgData name="Aastha Kumar" userId="f94225b3-263d-47de-91f3-c17c89a7eef3" providerId="ADAL" clId="{51C540D0-B853-4ED7-BAAE-479EEC1AE94A}" dt="2024-02-10T16:51:09.138" v="1127" actId="1076"/>
          <ac:picMkLst>
            <pc:docMk/>
            <pc:sldMk cId="1297866506" sldId="294"/>
            <ac:picMk id="5" creationId="{9204A6BB-EC06-46F5-83F5-8B0724DDBAE0}"/>
          </ac:picMkLst>
        </pc:picChg>
      </pc:sldChg>
      <pc:sldChg chg="addSp modSp add mod">
        <pc:chgData name="Aastha Kumar" userId="f94225b3-263d-47de-91f3-c17c89a7eef3" providerId="ADAL" clId="{51C540D0-B853-4ED7-BAAE-479EEC1AE94A}" dt="2024-02-10T16:51:36.716" v="1132" actId="14100"/>
        <pc:sldMkLst>
          <pc:docMk/>
          <pc:sldMk cId="4208810368" sldId="295"/>
        </pc:sldMkLst>
        <pc:picChg chg="add mod">
          <ac:chgData name="Aastha Kumar" userId="f94225b3-263d-47de-91f3-c17c89a7eef3" providerId="ADAL" clId="{51C540D0-B853-4ED7-BAAE-479EEC1AE94A}" dt="2024-02-10T16:51:25.586" v="1130" actId="1076"/>
          <ac:picMkLst>
            <pc:docMk/>
            <pc:sldMk cId="4208810368" sldId="295"/>
            <ac:picMk id="3" creationId="{BCF64A2E-E9EC-515D-F4EF-90C76E0BC69E}"/>
          </ac:picMkLst>
        </pc:picChg>
        <pc:picChg chg="add mod">
          <ac:chgData name="Aastha Kumar" userId="f94225b3-263d-47de-91f3-c17c89a7eef3" providerId="ADAL" clId="{51C540D0-B853-4ED7-BAAE-479EEC1AE94A}" dt="2024-02-10T16:51:36.716" v="1132" actId="14100"/>
          <ac:picMkLst>
            <pc:docMk/>
            <pc:sldMk cId="4208810368" sldId="295"/>
            <ac:picMk id="5" creationId="{6E7FE7A3-7219-0638-3642-351190133DB4}"/>
          </ac:picMkLst>
        </pc:picChg>
      </pc:sldChg>
      <pc:sldChg chg="add del">
        <pc:chgData name="Aastha Kumar" userId="f94225b3-263d-47de-91f3-c17c89a7eef3" providerId="ADAL" clId="{51C540D0-B853-4ED7-BAAE-479EEC1AE94A}" dt="2024-02-10T16:52:32.977" v="1133" actId="47"/>
        <pc:sldMkLst>
          <pc:docMk/>
          <pc:sldMk cId="4093177438" sldId="296"/>
        </pc:sldMkLst>
      </pc:sldChg>
      <pc:sldChg chg="add del">
        <pc:chgData name="Aastha Kumar" userId="f94225b3-263d-47de-91f3-c17c89a7eef3" providerId="ADAL" clId="{51C540D0-B853-4ED7-BAAE-479EEC1AE94A}" dt="2024-02-10T16:52:33.405" v="1134" actId="47"/>
        <pc:sldMkLst>
          <pc:docMk/>
          <pc:sldMk cId="132519290" sldId="297"/>
        </pc:sldMkLst>
      </pc:sldChg>
      <pc:sldChg chg="add del">
        <pc:chgData name="Aastha Kumar" userId="f94225b3-263d-47de-91f3-c17c89a7eef3" providerId="ADAL" clId="{51C540D0-B853-4ED7-BAAE-479EEC1AE94A}" dt="2024-02-10T16:52:33.755" v="1135" actId="47"/>
        <pc:sldMkLst>
          <pc:docMk/>
          <pc:sldMk cId="4281354972" sldId="298"/>
        </pc:sldMkLst>
      </pc:sldChg>
      <pc:sldChg chg="add del">
        <pc:chgData name="Aastha Kumar" userId="f94225b3-263d-47de-91f3-c17c89a7eef3" providerId="ADAL" clId="{51C540D0-B853-4ED7-BAAE-479EEC1AE94A}" dt="2024-02-10T16:52:34.312" v="1136" actId="47"/>
        <pc:sldMkLst>
          <pc:docMk/>
          <pc:sldMk cId="3597324730" sldId="299"/>
        </pc:sldMkLst>
      </pc:sldChg>
      <pc:sldChg chg="add del">
        <pc:chgData name="Aastha Kumar" userId="f94225b3-263d-47de-91f3-c17c89a7eef3" providerId="ADAL" clId="{51C540D0-B853-4ED7-BAAE-479EEC1AE94A}" dt="2024-02-10T16:52:34.765" v="1137" actId="47"/>
        <pc:sldMkLst>
          <pc:docMk/>
          <pc:sldMk cId="3047472424" sldId="300"/>
        </pc:sldMkLst>
      </pc:sldChg>
      <pc:sldChg chg="add del">
        <pc:chgData name="Aastha Kumar" userId="f94225b3-263d-47de-91f3-c17c89a7eef3" providerId="ADAL" clId="{51C540D0-B853-4ED7-BAAE-479EEC1AE94A}" dt="2024-02-10T16:52:35.249" v="1138" actId="47"/>
        <pc:sldMkLst>
          <pc:docMk/>
          <pc:sldMk cId="1641243785" sldId="30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4:00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24575,'1'2'0,"-1"1"0,1-1 0,0 0 0,0 0 0,0 0 0,0 0 0,0 0 0,0-1 0,1 1 0,-1 0 0,0 0 0,1-1 0,0 1 0,-1-1 0,1 1 0,0-1 0,3 2 0,4 3 0,-1-1 0,1-1 0,13 6 0,0-3 0,1 0 0,0-2 0,-1-1 0,1-1 0,0 0 0,45-3 0,143-22 0,-139 11 0,775-61-1723,10 58-151,167 18 2983,-1065-4-583,10 0-6755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4:05:39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24575,'10'-5'0,"1"1"0,0 1 0,0 0 0,0 0 0,0 1 0,1 1 0,11-1 0,10-1 0,492-27 29,-231 20-224,475-68-684,-163 12 928,-564 63-1248,-13 2-4797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4:02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24575,'10'-5'0,"1"1"0,0 1 0,0 0 0,0 0 0,0 1 0,1 1 0,11-1 0,10-1 0,492-27 29,-231 20-224,475-68-684,-163 12 928,-564 63-1248,-13 2-4797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8:5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24575,'0'3'0,"1"1"0,0 0 0,-1-1 0,1 1 0,0-1 0,1 1 0,1 3 0,3 9 0,18 73 0,20 152 0,-27-132 0,69 519 0,-60-344-1365,-25-271-5461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8:5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24575,'313'-2'0,"449"9"0,-106 56 0,-369-29 0,-235-31 0,-36-3 0,1 1 0,-1 1 0,29 6 0,-29-4 0,0-1 0,0-1 0,19 1 0,-21-3 0,-1 1 0,0 1 0,0 0 0,0 0 0,18 7 0,-27-7 0,-1 0 0,1 0 0,-1 0 0,1 1 0,-1-1 0,0 1 0,0-1 0,0 1 0,0 0 0,-1 1 0,1-1 0,-1 0 0,0 1 0,0-1 0,0 1 0,0 0 0,0-1 0,1 8 0,1 6 0,0 1 0,-1-1 0,1 20 0,-1-7 0,21 311 0,-11-121 0,-3-75-1365,-9-115-5461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8:5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24575,'20'-1'0,"37"-6"0,2-1 0,462-18 0,-443 24 0,1061-8-786,-1041 10 207,-54 0-6247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3:58:5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2548 0 24575,'0'65'0,"-3"-1"0,-3 0 0,-16 77 0,-58 127 0,-24-5 0,58-151 0,-133 318 0,108-231 0,-11 24 0,-191 448 0,228-565 0,-82 141 0,52-109 0,-110 182 0,155-281 0,-70 71 0,40-47 0,29-33 0,-1-2 0,-2-1 0,-44 27 0,67-46 0,-103 63 0,-21 15 0,-54 35 0,-21 14 0,195-124 0,-30 14 0,-12 8 0,56-33 0,0 1 0,0 0 0,0-1 0,0 1 0,0 0 0,0-1 0,0 1 0,0-1 0,0 1 0,0-1 0,0 0 0,0 1 0,0-1 0,0 0 0,0 0 0,0 0 0,-1 0 0,1 0 0,0 0 0,0 0 0,0 0 0,0 0 0,0-1 0,0 1 0,-2-1 0,1 0 0,1 0 0,0 0 0,0-1 0,-1 1 0,1 0 0,0-1 0,0 1 0,0-1 0,1 1 0,-1-1 0,0 0 0,0 1 0,1-1 0,-1-3 0,-1-5 0,0-1 0,1 0 0,0 0 0,1-15 0,3 0 0,2 1 0,0 0 0,1 0 0,2 1 0,16-37 0,0-4 0,-20 54 0,0 1 0,1 0 0,0 0 0,1 0 0,0 0 0,0 1 0,1 0 0,16-15 0,-23 23 0,0 1 0,1-1 0,-1 1 0,0-1 0,1 1 0,-1 0 0,0-1 0,1 1 0,-1 0 0,0-1 0,1 1 0,-1 0 0,1-1 0,-1 1 0,1 0 0,-1 0 0,1 0 0,-1-1 0,1 1 0,-1 0 0,1 0 0,-1 0 0,1 0 0,-1 0 0,1 0 0,-1 0 0,1 0 0,-1 0 0,1 0 0,-1 0 0,1 1 0,0-1 0,-1 1 0,1 0 0,-1 0 0,1 0 0,-1 0 0,0 0 0,0 0 0,1-1 0,-1 1 0,0 0 0,0 0 0,0 0 0,0 0 0,0 0 0,0 1 0,-6 38 0,-28 64 0,5-17 0,13-43 0,-1 0 0,-3-2 0,-47 78 0,45-83 0,21-36 0,1 0 0,-1 0 0,0 0 0,1 0 0,-1 0 0,1 0 0,-1 0 0,1 0 0,0 1 0,-1-1 0,1 0 0,0 0 0,0 0 0,0 0 0,0 0 0,0 1 0,0-1 0,0 0 0,0 0 0,0 0 0,0 0 0,1 0 0,0 2 0,-1-2 0,1-1 0,0 1 0,0 0 0,0 0 0,0-1 0,0 1 0,0 0 0,0-1 0,0 1 0,0-1 0,1 1 0,-1-1 0,0 0 0,0 1 0,0-1 0,0 0 0,1 0 0,0 0 0,8 0 0,1 0 0,-1-1 0,0 0 0,12-4 0,60-13 0,101-19 0,-166 34 0,0 0 0,0-1 0,0-1 0,-1 0 0,31-15 0,-42 15 0,-16 8 0,-21 9 0,-188 78 0,164-69-1365,41-14-5461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4:01:2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24575,'1'2'0,"-1"1"0,1-1 0,0 0 0,0 0 0,0 0 0,0 0 0,0 0 0,0-1 0,1 1 0,-1 0 0,0 0 0,1-1 0,0 1 0,-1-1 0,1 1 0,0-1 0,3 2 0,4 3 0,-1-1 0,1-1 0,13 6 0,0-3 0,1 0 0,0-2 0,-1-1 0,1-1 0,0 0 0,45-3 0,143-22 0,-139 11 0,775-61-1723,10 58-151,167 18 2983,-1065-4-583,10 0-6755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4:01:2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24575,'10'-5'0,"1"1"0,0 1 0,0 0 0,0 0 0,0 1 0,1 1 0,11-1 0,10-1 0,492-27 29,-231 20-224,475-68-684,-163 12 928,-564 63-1248,-13 2-4797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4T14:05:3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24575,'1'2'0,"-1"1"0,1-1 0,0 0 0,0 0 0,0 0 0,0 0 0,0 0 0,0-1 0,1 1 0,-1 0 0,0 0 0,1-1 0,0 1 0,-1-1 0,1 1 0,0-1 0,3 2 0,4 3 0,-1-1 0,1-1 0,13 6 0,0-3 0,1 0 0,0-2 0,-1-1 0,1-1 0,0 0 0,45-3 0,143-22 0,-139 11 0,775-61-1723,10 58-151,167 18 2983,-1065-4-583,10 0-6755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81C63-DED6-429F-B3C0-040FC6679B0A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2D990-2A9A-4094-A31A-2938513D9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813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D75-8B85-9E17-686A-20586BC4B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6EAC8-94B9-6978-14E8-EB3AC10E7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7032A-CC81-1C7F-71E6-5FBB4550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1B368-FE89-3C59-8E34-D5A0967A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C614-62EB-D036-26C7-C9C4D426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7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369E-ACAE-F2C3-0574-69DAE540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CFC63-3C90-A421-E3D6-BDB25F126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62A-BA93-6C6B-0EE0-2D91B792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8B42-E5C7-3758-939C-D3D77259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B3DCC-F535-0C61-A644-0CF47FF3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91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3E0E2-B3D1-4F51-B340-B366A4FE5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92216-2033-FF91-8F5C-D0B0C5F5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58E8-7646-405F-CF77-9B643124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5524-C3FF-0EC5-E216-86CCBA6C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6CA8-4DE8-AD83-3CFC-DADCCE80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58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36C3-4E10-6677-2BA2-05C28E00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E0232-E889-3D86-C0CB-977D5ED3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866C-F994-826E-6B3F-D360AE9C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E8BC-760D-F006-7F19-9F4359D2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EB61-3A11-6BDF-0D98-5751C7B8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70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6A5A-7209-3977-0554-71CF8839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FE694-83C1-BA08-E254-27149ECC4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C3AC3-4C41-029F-F77B-2D965453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809C-18B8-F283-4758-90039FC9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7AF7E-C5F2-E4A3-DBE8-0A1E69B9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4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9C8D-E862-2E19-DA2F-0B19C9B9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95B8-9550-0B0C-A249-3899BEE9B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936DC-0C69-85C7-5F08-8E1D72228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5166A-018A-48B3-C254-CB5CFA12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3E44B-24CE-4550-2F29-F561E341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7996-FCE9-7778-89B2-075AA988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4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FE85-1305-C700-BB0E-15D9C6CF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68FB-5D1B-A5C0-950F-DC1ECD44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7884E-E842-BBD0-23B5-98F73C48A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B19CE-8AD3-943F-5CF6-8C3F10BB0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A5CB3-1786-16C1-3D79-1A0539DC3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D8782-3CE9-FA8A-BC57-C72B41F8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FE4EC-7DED-C4F8-6780-B133EE5B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D11D7-B719-AAF0-2C7C-9D87DDE6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19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BFA0-8EB5-CD47-BD78-ACB50FEC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8ECB2-7E0A-46B6-0220-DB1C1C4D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1927A-7708-5D6B-0C79-CD4C66D8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D9DD0-675E-E8BD-734F-10077339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76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BA3CB-10BF-54E6-D157-7C5F1F45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4CC18-D0FE-9EB2-67C7-D7DF1728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500E5-F15A-26B1-A732-AA3A0B75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5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F5A7-E655-9015-CE7F-AB692E38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6FD4C-EE88-E78E-38CF-9A807AA9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70A52-580A-C645-AF8E-F992BA45C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29E6E-A838-C02C-1EC7-24C6C355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8041D-4331-D546-1464-C68889BC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F0277-7074-C9FC-CCBB-0A13B42A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23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E279-E07C-21CA-964C-B5ADFC4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285A4-BB05-4C54-4947-60918C528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586D1-5E66-28BD-9BAF-1EBED6FBA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20D5E-5156-5636-1B93-A5FB7606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373EA-9C7F-D1D8-0663-10EB2F9B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45EB2-2B8D-4400-11B2-489C4FD7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2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A2021-8441-3AE0-D12C-2CD3F221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9EB9-55E9-D03F-A118-C1136D8C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7814D-E65D-3567-AF8B-FD83893F2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F20D-2135-409F-A128-459708AF1730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CDA7-8C8D-6DB7-AEFA-4959E5D59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2663-A511-E2B4-8FFD-2AFEEDD2A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E549A-5FF2-4B10-A2D5-6113CDEF40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21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23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5F911-1884-2C60-6895-F05B8A0F1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4"/>
          <a:stretch/>
        </p:blipFill>
        <p:spPr>
          <a:xfrm>
            <a:off x="0" y="95249"/>
            <a:ext cx="12192000" cy="585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5DA33-2DB9-FD85-0657-67349E67D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00" b="25555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2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CF4FD-7872-C741-71AC-892A8ACA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777C7-8745-E1BB-8EA4-9BB5BA15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8A924-7CC9-D127-5345-2EDE4E63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2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7276D-9745-6251-69C5-22D64056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BE4E84-15A2-1D9A-07B4-666B25916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32222" r="54375" b="45417"/>
          <a:stretch/>
        </p:blipFill>
        <p:spPr>
          <a:xfrm>
            <a:off x="123825" y="142875"/>
            <a:ext cx="4076700" cy="25840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5982977-A40B-4CBE-E224-15DDF559C7F7}"/>
              </a:ext>
            </a:extLst>
          </p:cNvPr>
          <p:cNvGrpSpPr/>
          <p:nvPr/>
        </p:nvGrpSpPr>
        <p:grpSpPr>
          <a:xfrm>
            <a:off x="2333385" y="2581077"/>
            <a:ext cx="1184400" cy="135360"/>
            <a:chOff x="10658235" y="493050"/>
            <a:chExt cx="11844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E7F237-4450-BFD7-2868-10717CA1A52F}"/>
                    </a:ext>
                  </a:extLst>
                </p14:cNvPr>
                <p14:cNvContentPartPr/>
                <p14:nvPr/>
              </p14:nvContentPartPr>
              <p14:xfrm>
                <a:off x="10658235" y="493050"/>
                <a:ext cx="1184400" cy="4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E7F237-4450-BFD7-2868-10717CA1A5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49235" y="484410"/>
                  <a:ext cx="120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691A55-F230-5B69-AE60-96D6D662FF91}"/>
                    </a:ext>
                  </a:extLst>
                </p14:cNvPr>
                <p14:cNvContentPartPr/>
                <p14:nvPr/>
              </p14:nvContentPartPr>
              <p14:xfrm>
                <a:off x="10791435" y="551010"/>
                <a:ext cx="864000" cy="7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691A55-F230-5B69-AE60-96D6D662FF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82795" y="542370"/>
                  <a:ext cx="881640" cy="9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71BF00-1DD2-3C20-66C1-CDA85912149F}"/>
              </a:ext>
            </a:extLst>
          </p:cNvPr>
          <p:cNvSpPr txBox="1"/>
          <p:nvPr/>
        </p:nvSpPr>
        <p:spPr>
          <a:xfrm>
            <a:off x="1390650" y="2685134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gain = root node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BF0E9-69DE-8966-68BB-80D55627C07C}"/>
              </a:ext>
            </a:extLst>
          </p:cNvPr>
          <p:cNvSpPr txBox="1"/>
          <p:nvPr/>
        </p:nvSpPr>
        <p:spPr>
          <a:xfrm>
            <a:off x="1057275" y="5753100"/>
            <a:ext cx="39052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[0+,3-]			[2+,0-]</a:t>
            </a:r>
          </a:p>
          <a:p>
            <a:r>
              <a:rPr lang="en-US" dirty="0"/>
              <a:t>No			Yes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A98F1-EEDC-E253-CE9B-C718C6CB139D}"/>
              </a:ext>
            </a:extLst>
          </p:cNvPr>
          <p:cNvSpPr txBox="1"/>
          <p:nvPr/>
        </p:nvSpPr>
        <p:spPr>
          <a:xfrm>
            <a:off x="7134225" y="6085790"/>
            <a:ext cx="46672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[0+,2-]			[3+,0-]</a:t>
            </a:r>
          </a:p>
          <a:p>
            <a:r>
              <a:rPr lang="en-US" dirty="0"/>
              <a:t>No			Yes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82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577D-BE4C-EE94-A1B1-FA925C6F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3C050-63BF-F6BE-4944-B7EA2E05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879B7-998F-33A8-BEEB-DC9A93C4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29A46-827A-2F69-E6FE-6B7D6040414C}"/>
              </a:ext>
            </a:extLst>
          </p:cNvPr>
          <p:cNvSpPr txBox="1"/>
          <p:nvPr/>
        </p:nvSpPr>
        <p:spPr>
          <a:xfrm>
            <a:off x="4876800" y="1781175"/>
            <a:ext cx="2066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cannot directly write + and – here </a:t>
            </a:r>
            <a:r>
              <a:rPr lang="en-US" dirty="0" err="1"/>
              <a:t>bcuz</a:t>
            </a:r>
            <a:r>
              <a:rPr lang="en-US" dirty="0"/>
              <a:t> it is T values are a combination of both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DFDBE-5A10-C320-2465-7B4FF972C604}"/>
              </a:ext>
            </a:extLst>
          </p:cNvPr>
          <p:cNvSpPr txBox="1"/>
          <p:nvPr/>
        </p:nvSpPr>
        <p:spPr>
          <a:xfrm>
            <a:off x="9458325" y="2095500"/>
            <a:ext cx="206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for false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7136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0D2E6-9675-1775-95E0-DED39B3B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ECD54-ABCA-57FC-5758-A06259EE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4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68C2-FB93-BF07-925F-04F16BAC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A4BF3-CC82-14FF-D1FA-AED2AA32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1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C4F98-31F5-7631-CF4F-3692FC6C1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8"/>
          <a:stretch/>
        </p:blipFill>
        <p:spPr>
          <a:xfrm>
            <a:off x="0" y="447675"/>
            <a:ext cx="121920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32C360-0D29-6794-9A69-7DEC6A9F6033}"/>
              </a:ext>
            </a:extLst>
          </p:cNvPr>
          <p:cNvSpPr txBox="1"/>
          <p:nvPr/>
        </p:nvSpPr>
        <p:spPr>
          <a:xfrm>
            <a:off x="95250" y="6167437"/>
            <a:ext cx="32956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Example 1</a:t>
            </a:r>
            <a:endParaRPr lang="en-I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1AF48-E5F0-D7A8-AE5F-55035FFA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167"/>
          <a:stretch/>
        </p:blipFill>
        <p:spPr>
          <a:xfrm>
            <a:off x="0" y="0"/>
            <a:ext cx="11544300" cy="7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1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5B3B-00F1-615A-8627-747EC5E63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F1CBC-7D2C-821E-C688-F767F1DA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0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55B4F-14E9-106E-E97E-DB0825A84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EB28A-664C-CDE6-FF11-83FEC63C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233B4-AB3D-3814-03F5-680EAD44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9EC69-0C5E-81D0-DB29-3A70AF10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697B-3A12-9F22-54D4-D8E2B7A7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A3B7B-6854-3F56-287A-727360E8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9724" y="581024"/>
            <a:ext cx="9963151" cy="59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1B9E1-1C88-4F92-1E64-6CD5F3C124DF}"/>
              </a:ext>
            </a:extLst>
          </p:cNvPr>
          <p:cNvSpPr txBox="1"/>
          <p:nvPr/>
        </p:nvSpPr>
        <p:spPr>
          <a:xfrm>
            <a:off x="888545" y="967105"/>
            <a:ext cx="72117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1</a:t>
            </a:r>
          </a:p>
          <a:p>
            <a:r>
              <a:rPr lang="en-US" sz="2600" dirty="0"/>
              <a:t>2</a:t>
            </a:r>
          </a:p>
          <a:p>
            <a:r>
              <a:rPr lang="en-US" sz="2600" dirty="0"/>
              <a:t>3</a:t>
            </a:r>
          </a:p>
          <a:p>
            <a:r>
              <a:rPr lang="en-US" sz="2600" dirty="0"/>
              <a:t>4</a:t>
            </a:r>
          </a:p>
          <a:p>
            <a:r>
              <a:rPr lang="en-US" sz="2600" dirty="0"/>
              <a:t>5</a:t>
            </a:r>
          </a:p>
          <a:p>
            <a:r>
              <a:rPr lang="en-US" sz="2600" dirty="0"/>
              <a:t>6</a:t>
            </a:r>
          </a:p>
          <a:p>
            <a:r>
              <a:rPr lang="en-US" sz="2600" dirty="0"/>
              <a:t>7</a:t>
            </a:r>
          </a:p>
          <a:p>
            <a:r>
              <a:rPr lang="en-US" sz="2600" dirty="0"/>
              <a:t>8</a:t>
            </a:r>
          </a:p>
          <a:p>
            <a:r>
              <a:rPr lang="en-US" sz="2600" dirty="0"/>
              <a:t>9</a:t>
            </a:r>
          </a:p>
          <a:p>
            <a:r>
              <a:rPr lang="en-US" sz="2600" dirty="0"/>
              <a:t>10</a:t>
            </a:r>
          </a:p>
          <a:p>
            <a:r>
              <a:rPr lang="en-US" sz="2600" dirty="0"/>
              <a:t>11</a:t>
            </a:r>
          </a:p>
          <a:p>
            <a:r>
              <a:rPr lang="en-US" sz="2600" dirty="0"/>
              <a:t>12</a:t>
            </a:r>
          </a:p>
          <a:p>
            <a:r>
              <a:rPr lang="en-US" sz="2600" dirty="0"/>
              <a:t>13</a:t>
            </a:r>
          </a:p>
          <a:p>
            <a:r>
              <a:rPr lang="en-US" sz="2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781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0F068-2544-F3FC-36BC-E214EDA72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563569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4A6BB-EC06-46F5-83F5-8B0724DDB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7" y="0"/>
            <a:ext cx="5585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6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ADC7-06CF-BA9E-074E-925FA256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64A2E-E9EC-515D-F4EF-90C76E0B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" y="0"/>
            <a:ext cx="53709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FE7A3-7219-0638-3642-351190133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28" y="44921"/>
            <a:ext cx="5821471" cy="32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1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78399-9ADA-D89D-84A3-79CC4AEB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17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13A71-B7FC-BB70-F9D7-0E4312AD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8C986-63D2-2814-CD4B-3BBB34DA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9B18C-34ED-93B7-721E-83A3C57C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B81F5-3E8A-B115-1605-3730A7E6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C5155-33A1-08B0-BAFF-ED8969A6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AE1E8-715E-AB72-3300-C4DA57504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5" t="8889" r="29922" b="45139"/>
          <a:stretch/>
        </p:blipFill>
        <p:spPr>
          <a:xfrm>
            <a:off x="8391525" y="142875"/>
            <a:ext cx="3286125" cy="31527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B13573-1DAC-C1DF-F875-A1C462854569}"/>
              </a:ext>
            </a:extLst>
          </p:cNvPr>
          <p:cNvGrpSpPr/>
          <p:nvPr/>
        </p:nvGrpSpPr>
        <p:grpSpPr>
          <a:xfrm>
            <a:off x="10658235" y="493050"/>
            <a:ext cx="1184400" cy="135360"/>
            <a:chOff x="10658235" y="493050"/>
            <a:chExt cx="11844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E596D3-88C0-3993-45E8-BD5E0886D0B9}"/>
                    </a:ext>
                  </a:extLst>
                </p14:cNvPr>
                <p14:cNvContentPartPr/>
                <p14:nvPr/>
              </p14:nvContentPartPr>
              <p14:xfrm>
                <a:off x="10658235" y="493050"/>
                <a:ext cx="1184400" cy="43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E596D3-88C0-3993-45E8-BD5E0886D0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49235" y="484410"/>
                  <a:ext cx="120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E12219-A078-CBB8-E8F4-84B4A1F09DCD}"/>
                    </a:ext>
                  </a:extLst>
                </p14:cNvPr>
                <p14:cNvContentPartPr/>
                <p14:nvPr/>
              </p14:nvContentPartPr>
              <p14:xfrm>
                <a:off x="10791435" y="551010"/>
                <a:ext cx="8640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E12219-A078-CBB8-E8F4-84B4A1F09D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82795" y="542370"/>
                  <a:ext cx="881640" cy="9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260B38-0C1B-CE17-F041-7B7BFB0AB6EC}"/>
              </a:ext>
            </a:extLst>
          </p:cNvPr>
          <p:cNvSpPr txBox="1"/>
          <p:nvPr/>
        </p:nvSpPr>
        <p:spPr>
          <a:xfrm>
            <a:off x="9715500" y="597107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gain = root 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77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905F3-B59A-82A8-61FD-B3507423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99ADF-BEB1-5FDC-3DAD-F437F410EED5}"/>
              </a:ext>
            </a:extLst>
          </p:cNvPr>
          <p:cNvSpPr txBox="1"/>
          <p:nvPr/>
        </p:nvSpPr>
        <p:spPr>
          <a:xfrm>
            <a:off x="495300" y="2981325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 = root node = S(sunny) (</a:t>
            </a:r>
            <a:r>
              <a:rPr lang="en-US" dirty="0" err="1"/>
              <a:t>bcuz</a:t>
            </a:r>
            <a:r>
              <a:rPr lang="en-US" dirty="0"/>
              <a:t> left side) 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88F6A-C893-14AA-E6DB-FBC9DF836467}"/>
              </a:ext>
            </a:extLst>
          </p:cNvPr>
          <p:cNvGrpSpPr/>
          <p:nvPr/>
        </p:nvGrpSpPr>
        <p:grpSpPr>
          <a:xfrm>
            <a:off x="3492435" y="1161210"/>
            <a:ext cx="1699200" cy="2034000"/>
            <a:chOff x="3492435" y="1161210"/>
            <a:chExt cx="1699200" cy="20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AC5827-C6DC-821E-6633-2E4BA832B193}"/>
                    </a:ext>
                  </a:extLst>
                </p14:cNvPr>
                <p14:cNvContentPartPr/>
                <p14:nvPr/>
              </p14:nvContentPartPr>
              <p14:xfrm>
                <a:off x="4314675" y="1161570"/>
                <a:ext cx="77040" cy="50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AC5827-C6DC-821E-6633-2E4BA832B1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05675" y="1152930"/>
                  <a:ext cx="946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E81AC0-0E69-A559-2A13-A5C6B858999F}"/>
                    </a:ext>
                  </a:extLst>
                </p14:cNvPr>
                <p14:cNvContentPartPr/>
                <p14:nvPr/>
              </p14:nvContentPartPr>
              <p14:xfrm>
                <a:off x="4304955" y="1161210"/>
                <a:ext cx="886680" cy="38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E81AC0-0E69-A559-2A13-A5C6B85899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5955" y="1152210"/>
                  <a:ext cx="904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B6496E-2D98-3C50-C5DC-8CCD68ACA988}"/>
                    </a:ext>
                  </a:extLst>
                </p14:cNvPr>
                <p14:cNvContentPartPr/>
                <p14:nvPr/>
              </p14:nvContentPartPr>
              <p14:xfrm>
                <a:off x="4429155" y="1599330"/>
                <a:ext cx="726120" cy="2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B6496E-2D98-3C50-C5DC-8CCD68ACA9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20155" y="1590690"/>
                  <a:ext cx="74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8E67E3-CE36-BE78-DBDE-9D641FB95BF8}"/>
                    </a:ext>
                  </a:extLst>
                </p14:cNvPr>
                <p14:cNvContentPartPr/>
                <p14:nvPr/>
              </p14:nvContentPartPr>
              <p14:xfrm>
                <a:off x="3492435" y="1647210"/>
                <a:ext cx="917640" cy="154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8E67E3-CE36-BE78-DBDE-9D641FB95B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83795" y="1638210"/>
                  <a:ext cx="935280" cy="156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877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1B796-47C3-8ACC-9400-DCB6280F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5A98A-5F70-8F66-9135-23F080CC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9C4F7-1FFA-A4E2-19ED-82630F9F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8A328-D6BE-C3D6-7CA1-095223411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4" t="31944" r="54844" b="41806"/>
          <a:stretch/>
        </p:blipFill>
        <p:spPr>
          <a:xfrm>
            <a:off x="133349" y="180975"/>
            <a:ext cx="3611184" cy="2676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9CD276-6711-A80F-D4B4-9FA0BA41E72B}"/>
              </a:ext>
            </a:extLst>
          </p:cNvPr>
          <p:cNvGrpSpPr/>
          <p:nvPr/>
        </p:nvGrpSpPr>
        <p:grpSpPr>
          <a:xfrm>
            <a:off x="2676285" y="1607475"/>
            <a:ext cx="1184400" cy="135360"/>
            <a:chOff x="10658235" y="493050"/>
            <a:chExt cx="11844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8F322C-1E7D-B567-2340-1DEF3EF55258}"/>
                    </a:ext>
                  </a:extLst>
                </p14:cNvPr>
                <p14:cNvContentPartPr/>
                <p14:nvPr/>
              </p14:nvContentPartPr>
              <p14:xfrm>
                <a:off x="10658235" y="493050"/>
                <a:ext cx="1184400" cy="4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8F322C-1E7D-B567-2340-1DEF3EF552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49235" y="484410"/>
                  <a:ext cx="1202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7C6DB1-4A9E-2BF4-7B82-17A3B27C0A77}"/>
                    </a:ext>
                  </a:extLst>
                </p14:cNvPr>
                <p14:cNvContentPartPr/>
                <p14:nvPr/>
              </p14:nvContentPartPr>
              <p14:xfrm>
                <a:off x="10791435" y="551010"/>
                <a:ext cx="864000" cy="7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7C6DB1-4A9E-2BF4-7B82-17A3B27C0A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82795" y="542370"/>
                  <a:ext cx="881640" cy="9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790FE80-7C7D-7A52-7136-52779CF4CABD}"/>
              </a:ext>
            </a:extLst>
          </p:cNvPr>
          <p:cNvSpPr txBox="1"/>
          <p:nvPr/>
        </p:nvSpPr>
        <p:spPr>
          <a:xfrm>
            <a:off x="1733550" y="1711532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gain = root node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156AC-A2F5-0310-701A-54C1FCBEB0D7}"/>
              </a:ext>
            </a:extLst>
          </p:cNvPr>
          <p:cNvSpPr txBox="1"/>
          <p:nvPr/>
        </p:nvSpPr>
        <p:spPr>
          <a:xfrm>
            <a:off x="1057275" y="5753100"/>
            <a:ext cx="39052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[0+,3-]			[2+,0-]</a:t>
            </a:r>
          </a:p>
          <a:p>
            <a:r>
              <a:rPr lang="en-US" dirty="0"/>
              <a:t>No			Yes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410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122</Words>
  <Application>Microsoft Office PowerPoint</Application>
  <PresentationFormat>Widescreen</PresentationFormat>
  <Paragraphs>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Aastha Kumar</dc:creator>
  <cp:lastModifiedBy>Aastha Kumar</cp:lastModifiedBy>
  <cp:revision>2</cp:revision>
  <dcterms:created xsi:type="dcterms:W3CDTF">2024-02-04T12:42:00Z</dcterms:created>
  <dcterms:modified xsi:type="dcterms:W3CDTF">2024-05-19T18:07:07Z</dcterms:modified>
</cp:coreProperties>
</file>